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Fredoka One"/>
      <p:regular r:id="rId13"/>
    </p:embeddedFont>
    <p:embeddedFont>
      <p:font typeface="Palanquin Dark"/>
      <p:regular r:id="rId14"/>
      <p:bold r:id="rId15"/>
    </p:embeddedFont>
    <p:embeddedFont>
      <p:font typeface="Poppins"/>
      <p:regular r:id="rId16"/>
      <p:bold r:id="rId17"/>
      <p:italic r:id="rId18"/>
      <p:boldItalic r:id="rId19"/>
    </p:embeddedFont>
    <p:embeddedFont>
      <p:font typeface="Barlow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rlow-regular.fntdata"/><Relationship Id="rId22" Type="http://schemas.openxmlformats.org/officeDocument/2006/relationships/font" Target="fonts/Barlow-italic.fntdata"/><Relationship Id="rId21" Type="http://schemas.openxmlformats.org/officeDocument/2006/relationships/font" Target="fonts/Barlow-bold.fntdata"/><Relationship Id="rId23" Type="http://schemas.openxmlformats.org/officeDocument/2006/relationships/font" Target="fonts/Barlow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FredokaOne-regular.fntdata"/><Relationship Id="rId12" Type="http://schemas.openxmlformats.org/officeDocument/2006/relationships/slide" Target="slides/slide8.xml"/><Relationship Id="rId15" Type="http://schemas.openxmlformats.org/officeDocument/2006/relationships/font" Target="fonts/PalanquinDark-bold.fntdata"/><Relationship Id="rId14" Type="http://schemas.openxmlformats.org/officeDocument/2006/relationships/font" Target="fonts/PalanquinDark-regular.fntdata"/><Relationship Id="rId17" Type="http://schemas.openxmlformats.org/officeDocument/2006/relationships/font" Target="fonts/Poppins-bold.fntdata"/><Relationship Id="rId16" Type="http://schemas.openxmlformats.org/officeDocument/2006/relationships/font" Target="fonts/Poppins-regular.fntdata"/><Relationship Id="rId19" Type="http://schemas.openxmlformats.org/officeDocument/2006/relationships/font" Target="fonts/Poppins-boldItalic.fntdata"/><Relationship Id="rId18" Type="http://schemas.openxmlformats.org/officeDocument/2006/relationships/font" Target="fonts/Poppins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8" name="Shape 5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9" name="Google Shape;5859;gf63018c972_0_118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0" name="Google Shape;5860;gf63018c972_0_118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9" name="Shape 5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0" name="Google Shape;5870;g85cf8b5f36_0_6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1" name="Google Shape;5871;g85cf8b5f36_0_6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5" name="Shape 5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6" name="Google Shape;5876;ge34544eb2f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7" name="Google Shape;5877;ge34544eb2f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1" name="Shape 5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2" name="Google Shape;5882;g123e874121c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3" name="Google Shape;5883;g123e874121c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7" name="Shape 5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8" name="Google Shape;5888;gfa0f8f9720_0_1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9" name="Google Shape;5889;gfa0f8f9720_0_1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2" name="Shape 5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3" name="Google Shape;5953;gfa0f8f9720_0_1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4" name="Google Shape;5954;gfa0f8f9720_0_1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6" name="Shape 5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7" name="Google Shape;5977;gfa0f8f9720_0_1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8" name="Google Shape;5978;gfa0f8f9720_0_1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2" name="Shape 5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3" name="Google Shape;5983;gfa0f8f9720_0_1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4" name="Google Shape;5984;gfa0f8f9720_0_1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19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flipH="1"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529139" y="21377"/>
              <a:ext cx="3059215" cy="5100745"/>
              <a:chOff x="-3483" y="167576"/>
              <a:chExt cx="3059215" cy="5100745"/>
            </a:xfrm>
          </p:grpSpPr>
          <p:sp>
            <p:nvSpPr>
              <p:cNvPr id="11" name="Google Shape;11;p2"/>
              <p:cNvSpPr/>
              <p:nvPr/>
            </p:nvSpPr>
            <p:spPr>
              <a:xfrm flipH="1" rot="10800000">
                <a:off x="-3483" y="16757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flipH="1" rot="10800000">
                <a:off x="465088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flipH="1" rot="10800000">
                <a:off x="932470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flipH="1" rot="10800000">
                <a:off x="1399851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flipH="1" rot="10800000">
                <a:off x="1867232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flipH="1" rot="10800000">
                <a:off x="2334614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flipH="1" rot="10800000">
                <a:off x="2801950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flipH="1" rot="10800000">
                <a:off x="230802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flipH="1" rot="10800000">
                <a:off x="698184" y="16757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flipH="1" rot="10800000">
                <a:off x="1165565" y="16757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flipH="1" rot="10800000">
                <a:off x="1632901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flipH="1" rot="10800000">
                <a:off x="2100283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flipH="1" rot="10800000">
                <a:off x="2567664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flipH="1" rot="10800000">
                <a:off x="114255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flipH="1" rot="10800000">
                <a:off x="581636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flipH="1" rot="10800000">
                <a:off x="1049017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flipH="1" rot="10800000">
                <a:off x="1516399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flipH="1" rot="10800000">
                <a:off x="1984970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flipH="1" rot="10800000">
                <a:off x="2452352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flipH="1" rot="10800000">
                <a:off x="348540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flipH="1" rot="10800000">
                <a:off x="815922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flipH="1" rot="10800000">
                <a:off x="1283303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flipH="1" rot="10800000">
                <a:off x="1750685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flipH="1" rot="10800000">
                <a:off x="2218066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flipH="1" rot="10800000">
                <a:off x="2685447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flipH="1" rot="10800000">
                <a:off x="114255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flipH="1" rot="10800000">
                <a:off x="581636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flipH="1" rot="10800000">
                <a:off x="1049017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flipH="1" rot="10800000">
                <a:off x="1516399" y="45878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flipH="1" rot="10800000">
                <a:off x="348540" y="45878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flipH="1" rot="10800000">
                <a:off x="815922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flipH="1" rot="10800000">
                <a:off x="1283303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flipH="1" rot="10800000">
                <a:off x="1750685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flipH="1" rot="10800000">
                <a:off x="-3483" y="1043572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flipH="1" rot="10800000">
                <a:off x="465088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flipH="1" rot="10800000">
                <a:off x="932470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flipH="1" rot="10800000">
                <a:off x="1399851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flipH="1" rot="10800000">
                <a:off x="1867232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flipH="1" rot="10800000">
                <a:off x="2334614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flipH="1" rot="10800000">
                <a:off x="230802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flipH="1" rot="10800000">
                <a:off x="698184" y="1043572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flipH="1" rot="10800000">
                <a:off x="1165565" y="1043572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flipH="1" rot="10800000">
                <a:off x="1632901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flipH="1" rot="10800000">
                <a:off x="2100283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flipH="1" rot="10800000">
                <a:off x="2567664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flipH="1" rot="10800000">
                <a:off x="114255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flipH="1" rot="10800000">
                <a:off x="581636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flipH="1" rot="10800000">
                <a:off x="1049017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flipH="1" rot="10800000">
                <a:off x="1516399" y="162717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flipH="1" rot="10800000">
                <a:off x="1984970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flipH="1" rot="10800000">
                <a:off x="2452352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flipH="1" rot="10800000">
                <a:off x="348540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flipH="1" rot="10800000">
                <a:off x="815922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flipH="1" rot="10800000">
                <a:off x="1283303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flipH="1" rot="10800000">
                <a:off x="1750685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flipH="1" rot="10800000">
                <a:off x="2218066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flipH="1" rot="10800000">
                <a:off x="114255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flipH="1" rot="10800000">
                <a:off x="581636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flipH="1" rot="10800000">
                <a:off x="1049017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flipH="1" rot="10800000">
                <a:off x="1516399" y="13347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flipH="1" rot="10800000">
                <a:off x="1984970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flipH="1" rot="10800000">
                <a:off x="2452352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flipH="1" rot="10800000">
                <a:off x="348540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flipH="1" rot="10800000">
                <a:off x="815922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 flipH="1" rot="10800000">
                <a:off x="1283303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 flipH="1" rot="10800000">
                <a:off x="1750685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 flipH="1" rot="10800000">
                <a:off x="2218066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 flipH="1" rot="10800000">
                <a:off x="-3483" y="1919568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 flipH="1" rot="10800000">
                <a:off x="465088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 flipH="1" rot="10800000">
                <a:off x="932470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 flipH="1" rot="10800000">
                <a:off x="1399851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 flipH="1" rot="10800000">
                <a:off x="1867232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 flipH="1" rot="10800000">
                <a:off x="2334614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 flipH="1" rot="10800000">
                <a:off x="230802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 flipH="1" rot="10800000">
                <a:off x="698184" y="1919568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flipH="1" rot="10800000">
                <a:off x="1165565" y="1919568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 flipH="1" rot="10800000">
                <a:off x="1632901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 flipH="1" rot="10800000">
                <a:off x="2100283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 flipH="1" rot="10800000">
                <a:off x="2567664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 flipH="1" rot="10800000">
                <a:off x="114255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 flipH="1" rot="10800000">
                <a:off x="581636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 flipH="1" rot="10800000">
                <a:off x="1049017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 flipH="1" rot="10800000">
                <a:off x="1516399" y="250316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 flipH="1" rot="10800000">
                <a:off x="1984970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 flipH="1" rot="10800000">
                <a:off x="2452352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 flipH="1" rot="10800000">
                <a:off x="348540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 flipH="1" rot="10800000">
                <a:off x="815922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 flipH="1" rot="10800000">
                <a:off x="1283303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 flipH="1" rot="10800000">
                <a:off x="1750685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 flipH="1" rot="10800000">
                <a:off x="2218066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 flipH="1" rot="10800000">
                <a:off x="114255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 flipH="1" rot="10800000">
                <a:off x="581636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 flipH="1" rot="10800000">
                <a:off x="1049017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 flipH="1" rot="10800000">
                <a:off x="1516399" y="221077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 flipH="1" rot="10800000">
                <a:off x="1984970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 flipH="1" rot="10800000">
                <a:off x="2452352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 flipH="1" rot="10800000">
                <a:off x="348540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 flipH="1" rot="10800000">
                <a:off x="815922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 flipH="1" rot="10800000">
                <a:off x="1283303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 flipH="1" rot="10800000">
                <a:off x="1750685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 flipH="1" rot="10800000">
                <a:off x="2218066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 flipH="1" rot="10800000">
                <a:off x="-3483" y="279556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 flipH="1" rot="10800000">
                <a:off x="465088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 flipH="1" rot="10800000">
                <a:off x="932470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 flipH="1" rot="10800000">
                <a:off x="1399851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 flipH="1" rot="10800000">
                <a:off x="1867232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 flipH="1" rot="10800000">
                <a:off x="2334614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 flipH="1" rot="10800000">
                <a:off x="230802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 flipH="1" rot="10800000">
                <a:off x="698184" y="279556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 flipH="1" rot="10800000">
                <a:off x="1165565" y="279556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 flipH="1" rot="10800000">
                <a:off x="1632901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 flipH="1" rot="10800000">
                <a:off x="2100283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 flipH="1" rot="10800000">
                <a:off x="2567664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 flipH="1" rot="10800000">
                <a:off x="114255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 flipH="1" rot="10800000">
                <a:off x="581636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 flipH="1" rot="10800000">
                <a:off x="1049017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 flipH="1" rot="10800000">
                <a:off x="1516399" y="337916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 flipH="1" rot="10800000">
                <a:off x="348540" y="337916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 flipH="1" rot="10800000">
                <a:off x="815922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 flipH="1" rot="10800000">
                <a:off x="1283303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 flipH="1" rot="10800000">
                <a:off x="1750685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 flipH="1" rot="10800000">
                <a:off x="114255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 flipH="1" rot="10800000">
                <a:off x="581636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 flipH="1" rot="10800000">
                <a:off x="1049017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 flipH="1" rot="10800000">
                <a:off x="1516399" y="30867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 flipH="1" rot="10800000">
                <a:off x="1984970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 flipH="1" rot="10800000">
                <a:off x="2452352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 flipH="1" rot="10800000">
                <a:off x="348540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 flipH="1" rot="10800000">
                <a:off x="815922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 flipH="1" rot="10800000">
                <a:off x="1283303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 flipH="1" rot="10800000">
                <a:off x="1750685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 flipH="1" rot="10800000">
                <a:off x="2218066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 flipH="1" rot="10800000">
                <a:off x="-3483" y="367155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 flipH="1" rot="10800000">
                <a:off x="465088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 flipH="1" rot="10800000">
                <a:off x="932470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 flipH="1" rot="10800000">
                <a:off x="1399851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 flipH="1" rot="10800000">
                <a:off x="1867232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 flipH="1" rot="10800000">
                <a:off x="2334614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 flipH="1" rot="10800000">
                <a:off x="230802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 flipH="1" rot="10800000">
                <a:off x="698184" y="367155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 flipH="1" rot="10800000">
                <a:off x="1165565" y="367155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 flipH="1" rot="10800000">
                <a:off x="1632901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 flipH="1" rot="10800000">
                <a:off x="2100283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 flipH="1" rot="10800000">
                <a:off x="2567664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 flipH="1" rot="10800000">
                <a:off x="114255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 flipH="1" rot="10800000">
                <a:off x="581636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 flipH="1" rot="10800000">
                <a:off x="1049017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 flipH="1" rot="10800000">
                <a:off x="1516399" y="42551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 flipH="1" rot="10800000">
                <a:off x="1984970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 flipH="1" rot="10800000">
                <a:off x="2452352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 flipH="1" rot="10800000">
                <a:off x="348540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 flipH="1" rot="10800000">
                <a:off x="815922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 flipH="1" rot="10800000">
                <a:off x="1283303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 flipH="1" rot="10800000">
                <a:off x="1750685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 flipH="1" rot="10800000">
                <a:off x="2218066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flipH="1" rot="10800000">
                <a:off x="114255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flipH="1" rot="10800000">
                <a:off x="581636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flipH="1" rot="10800000">
                <a:off x="1049017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flipH="1" rot="10800000">
                <a:off x="1516399" y="396276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flipH="1" rot="10800000">
                <a:off x="1984970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flipH="1" rot="10800000">
                <a:off x="2452352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flipH="1" rot="10800000">
                <a:off x="348540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flipH="1" rot="10800000">
                <a:off x="815922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flipH="1" rot="10800000">
                <a:off x="1283303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flipH="1" rot="10800000">
                <a:off x="1750685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flipH="1" rot="10800000">
                <a:off x="2218066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flipH="1" rot="10800000">
                <a:off x="-3483" y="454755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flipH="1" rot="10800000">
                <a:off x="465088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flipH="1" rot="10800000">
                <a:off x="932470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flipH="1" rot="10800000">
                <a:off x="1399851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flipH="1" rot="10800000">
                <a:off x="1867232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flipH="1" rot="10800000">
                <a:off x="230802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flipH="1" rot="10800000">
                <a:off x="698184" y="454755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flipH="1" rot="10800000">
                <a:off x="1165565" y="454755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flipH="1" rot="10800000">
                <a:off x="1632901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flipH="1" rot="10800000">
                <a:off x="114255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flipH="1" rot="10800000">
                <a:off x="581636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flipH="1" rot="10800000">
                <a:off x="1049017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flipH="1" rot="10800000">
                <a:off x="1516399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flipH="1" rot="10800000">
                <a:off x="1984970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 flipH="1" rot="10800000">
                <a:off x="2452352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 flipH="1" rot="10800000">
                <a:off x="2919733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 flipH="1" rot="10800000">
                <a:off x="348540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 flipH="1" rot="10800000">
                <a:off x="815922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 flipH="1" rot="10800000">
                <a:off x="1283303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 flipH="1" rot="10800000">
                <a:off x="1750685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 flipH="1" rot="10800000">
                <a:off x="2218066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 flipH="1" rot="10800000">
                <a:off x="2685447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 flipH="1" rot="10800000">
                <a:off x="114255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 flipH="1" rot="10800000">
                <a:off x="581636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 flipH="1" rot="10800000">
                <a:off x="1049017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 flipH="1" rot="10800000">
                <a:off x="1516399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 flipH="1" rot="10800000">
                <a:off x="1984970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 flipH="1" rot="10800000">
                <a:off x="2452352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 flipH="1" rot="10800000">
                <a:off x="2919733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 flipH="1" rot="10800000">
                <a:off x="348540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 flipH="1" rot="10800000">
                <a:off x="815922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 flipH="1" rot="10800000">
                <a:off x="1283303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 flipH="1" rot="10800000">
                <a:off x="1750685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 flipH="1" rot="10800000">
                <a:off x="2218066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 flipH="1" rot="10800000">
                <a:off x="2685447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" name="Google Shape;212;p2"/>
            <p:cNvGrpSpPr/>
            <p:nvPr/>
          </p:nvGrpSpPr>
          <p:grpSpPr>
            <a:xfrm>
              <a:off x="7782972" y="21377"/>
              <a:ext cx="1890166" cy="5100745"/>
              <a:chOff x="8308628" y="167576"/>
              <a:chExt cx="1890166" cy="5100745"/>
            </a:xfrm>
          </p:grpSpPr>
          <p:sp>
            <p:nvSpPr>
              <p:cNvPr id="213" name="Google Shape;213;p2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36" name="Google Shape;336;p2"/>
          <p:cNvPicPr preferRelativeResize="0"/>
          <p:nvPr/>
        </p:nvPicPr>
        <p:blipFill rotWithShape="1">
          <a:blip r:embed="rId2">
            <a:alphaModFix amt="81000"/>
          </a:blip>
          <a:srcRect b="13940" l="10088" r="0" t="13940"/>
          <a:stretch/>
        </p:blipFill>
        <p:spPr>
          <a:xfrm flipH="1">
            <a:off x="2132325" y="0"/>
            <a:ext cx="7011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"/>
          <p:cNvSpPr txBox="1"/>
          <p:nvPr>
            <p:ph type="ctrTitle"/>
          </p:nvPr>
        </p:nvSpPr>
        <p:spPr>
          <a:xfrm>
            <a:off x="1061288" y="1387439"/>
            <a:ext cx="4320600" cy="20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8" name="Google Shape;338;p2"/>
          <p:cNvSpPr txBox="1"/>
          <p:nvPr>
            <p:ph idx="1" type="subTitle"/>
          </p:nvPr>
        </p:nvSpPr>
        <p:spPr>
          <a:xfrm>
            <a:off x="1061288" y="3302082"/>
            <a:ext cx="4320600" cy="4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8" name="Google Shape;1938;p11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1939" name="Google Shape;1939;p11"/>
            <p:cNvGrpSpPr/>
            <p:nvPr/>
          </p:nvGrpSpPr>
          <p:grpSpPr>
            <a:xfrm>
              <a:off x="-529139" y="21377"/>
              <a:ext cx="3059215" cy="5100745"/>
              <a:chOff x="-529139" y="21377"/>
              <a:chExt cx="3059215" cy="5100745"/>
            </a:xfrm>
          </p:grpSpPr>
          <p:sp>
            <p:nvSpPr>
              <p:cNvPr id="1940" name="Google Shape;1940;p11"/>
              <p:cNvSpPr/>
              <p:nvPr/>
            </p:nvSpPr>
            <p:spPr>
              <a:xfrm flipH="1" rot="10800000">
                <a:off x="-52913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11"/>
              <p:cNvSpPr/>
              <p:nvPr/>
            </p:nvSpPr>
            <p:spPr>
              <a:xfrm flipH="1" rot="10800000">
                <a:off x="-6056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11"/>
              <p:cNvSpPr/>
              <p:nvPr/>
            </p:nvSpPr>
            <p:spPr>
              <a:xfrm flipH="1" rot="10800000">
                <a:off x="406814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11"/>
              <p:cNvSpPr/>
              <p:nvPr/>
            </p:nvSpPr>
            <p:spPr>
              <a:xfrm flipH="1" rot="10800000">
                <a:off x="874196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11"/>
              <p:cNvSpPr/>
              <p:nvPr/>
            </p:nvSpPr>
            <p:spPr>
              <a:xfrm flipH="1" rot="10800000">
                <a:off x="134157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11"/>
              <p:cNvSpPr/>
              <p:nvPr/>
            </p:nvSpPr>
            <p:spPr>
              <a:xfrm flipH="1" rot="10800000">
                <a:off x="1808958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11"/>
              <p:cNvSpPr/>
              <p:nvPr/>
            </p:nvSpPr>
            <p:spPr>
              <a:xfrm flipH="1" rot="10800000">
                <a:off x="2276294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11"/>
              <p:cNvSpPr/>
              <p:nvPr/>
            </p:nvSpPr>
            <p:spPr>
              <a:xfrm flipH="1" rot="10800000">
                <a:off x="-294853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11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11"/>
              <p:cNvSpPr/>
              <p:nvPr/>
            </p:nvSpPr>
            <p:spPr>
              <a:xfrm flipH="1" rot="10800000">
                <a:off x="639910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11"/>
              <p:cNvSpPr/>
              <p:nvPr/>
            </p:nvSpPr>
            <p:spPr>
              <a:xfrm flipH="1" rot="10800000">
                <a:off x="1107246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11"/>
              <p:cNvSpPr/>
              <p:nvPr/>
            </p:nvSpPr>
            <p:spPr>
              <a:xfrm flipH="1" rot="10800000">
                <a:off x="157462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11"/>
              <p:cNvSpPr/>
              <p:nvPr/>
            </p:nvSpPr>
            <p:spPr>
              <a:xfrm flipH="1" rot="10800000">
                <a:off x="2042009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11"/>
              <p:cNvSpPr/>
              <p:nvPr/>
            </p:nvSpPr>
            <p:spPr>
              <a:xfrm flipH="1" rot="10800000">
                <a:off x="-41140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11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11"/>
              <p:cNvSpPr/>
              <p:nvPr/>
            </p:nvSpPr>
            <p:spPr>
              <a:xfrm flipH="1" rot="10800000">
                <a:off x="523362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11"/>
              <p:cNvSpPr/>
              <p:nvPr/>
            </p:nvSpPr>
            <p:spPr>
              <a:xfrm flipH="1" rot="10800000">
                <a:off x="990744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11"/>
              <p:cNvSpPr/>
              <p:nvPr/>
            </p:nvSpPr>
            <p:spPr>
              <a:xfrm flipH="1" rot="10800000">
                <a:off x="145931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11"/>
              <p:cNvSpPr/>
              <p:nvPr/>
            </p:nvSpPr>
            <p:spPr>
              <a:xfrm flipH="1" rot="10800000">
                <a:off x="1926696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11"/>
              <p:cNvSpPr/>
              <p:nvPr/>
            </p:nvSpPr>
            <p:spPr>
              <a:xfrm flipH="1" rot="10800000">
                <a:off x="-17711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11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11"/>
              <p:cNvSpPr/>
              <p:nvPr/>
            </p:nvSpPr>
            <p:spPr>
              <a:xfrm flipH="1" rot="10800000">
                <a:off x="757648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11"/>
              <p:cNvSpPr/>
              <p:nvPr/>
            </p:nvSpPr>
            <p:spPr>
              <a:xfrm flipH="1" rot="10800000">
                <a:off x="1225029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11"/>
              <p:cNvSpPr/>
              <p:nvPr/>
            </p:nvSpPr>
            <p:spPr>
              <a:xfrm flipH="1" rot="10800000">
                <a:off x="169241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11"/>
              <p:cNvSpPr/>
              <p:nvPr/>
            </p:nvSpPr>
            <p:spPr>
              <a:xfrm flipH="1" rot="10800000">
                <a:off x="2159792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11"/>
              <p:cNvSpPr/>
              <p:nvPr/>
            </p:nvSpPr>
            <p:spPr>
              <a:xfrm flipH="1" rot="10800000">
                <a:off x="-41140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11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11"/>
              <p:cNvSpPr/>
              <p:nvPr/>
            </p:nvSpPr>
            <p:spPr>
              <a:xfrm flipH="1" rot="10800000">
                <a:off x="523362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11"/>
              <p:cNvSpPr/>
              <p:nvPr/>
            </p:nvSpPr>
            <p:spPr>
              <a:xfrm flipH="1" rot="10800000">
                <a:off x="990744" y="31258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11"/>
              <p:cNvSpPr/>
              <p:nvPr/>
            </p:nvSpPr>
            <p:spPr>
              <a:xfrm flipH="1" rot="10800000">
                <a:off x="-17711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11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11"/>
              <p:cNvSpPr/>
              <p:nvPr/>
            </p:nvSpPr>
            <p:spPr>
              <a:xfrm flipH="1" rot="10800000">
                <a:off x="757648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11"/>
              <p:cNvSpPr/>
              <p:nvPr/>
            </p:nvSpPr>
            <p:spPr>
              <a:xfrm flipH="1" rot="10800000">
                <a:off x="1225029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11"/>
              <p:cNvSpPr/>
              <p:nvPr/>
            </p:nvSpPr>
            <p:spPr>
              <a:xfrm flipH="1" rot="10800000">
                <a:off x="-52913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11"/>
              <p:cNvSpPr/>
              <p:nvPr/>
            </p:nvSpPr>
            <p:spPr>
              <a:xfrm flipH="1" rot="10800000">
                <a:off x="-6056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11"/>
              <p:cNvSpPr/>
              <p:nvPr/>
            </p:nvSpPr>
            <p:spPr>
              <a:xfrm flipH="1" rot="10800000">
                <a:off x="406814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11"/>
              <p:cNvSpPr/>
              <p:nvPr/>
            </p:nvSpPr>
            <p:spPr>
              <a:xfrm flipH="1" rot="10800000">
                <a:off x="874196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11"/>
              <p:cNvSpPr/>
              <p:nvPr/>
            </p:nvSpPr>
            <p:spPr>
              <a:xfrm flipH="1" rot="10800000">
                <a:off x="134157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11"/>
              <p:cNvSpPr/>
              <p:nvPr/>
            </p:nvSpPr>
            <p:spPr>
              <a:xfrm flipH="1" rot="10800000">
                <a:off x="1808958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11"/>
              <p:cNvSpPr/>
              <p:nvPr/>
            </p:nvSpPr>
            <p:spPr>
              <a:xfrm flipH="1" rot="10800000">
                <a:off x="-294853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11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11"/>
              <p:cNvSpPr/>
              <p:nvPr/>
            </p:nvSpPr>
            <p:spPr>
              <a:xfrm flipH="1" rot="10800000">
                <a:off x="639910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11"/>
              <p:cNvSpPr/>
              <p:nvPr/>
            </p:nvSpPr>
            <p:spPr>
              <a:xfrm flipH="1" rot="10800000">
                <a:off x="1107246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11"/>
              <p:cNvSpPr/>
              <p:nvPr/>
            </p:nvSpPr>
            <p:spPr>
              <a:xfrm flipH="1" rot="10800000">
                <a:off x="1574627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11"/>
              <p:cNvSpPr/>
              <p:nvPr/>
            </p:nvSpPr>
            <p:spPr>
              <a:xfrm flipH="1" rot="10800000">
                <a:off x="2042009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11"/>
              <p:cNvSpPr/>
              <p:nvPr/>
            </p:nvSpPr>
            <p:spPr>
              <a:xfrm flipH="1" rot="10800000">
                <a:off x="-41140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11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11"/>
              <p:cNvSpPr/>
              <p:nvPr/>
            </p:nvSpPr>
            <p:spPr>
              <a:xfrm flipH="1" rot="10800000">
                <a:off x="523362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11"/>
              <p:cNvSpPr/>
              <p:nvPr/>
            </p:nvSpPr>
            <p:spPr>
              <a:xfrm flipH="1" rot="10800000">
                <a:off x="990744" y="148097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11"/>
              <p:cNvSpPr/>
              <p:nvPr/>
            </p:nvSpPr>
            <p:spPr>
              <a:xfrm flipH="1" rot="10800000">
                <a:off x="145931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11"/>
              <p:cNvSpPr/>
              <p:nvPr/>
            </p:nvSpPr>
            <p:spPr>
              <a:xfrm flipH="1" rot="10800000">
                <a:off x="-17711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11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11"/>
              <p:cNvSpPr/>
              <p:nvPr/>
            </p:nvSpPr>
            <p:spPr>
              <a:xfrm flipH="1" rot="10800000">
                <a:off x="757648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11"/>
              <p:cNvSpPr/>
              <p:nvPr/>
            </p:nvSpPr>
            <p:spPr>
              <a:xfrm flipH="1" rot="10800000">
                <a:off x="1225029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11"/>
              <p:cNvSpPr/>
              <p:nvPr/>
            </p:nvSpPr>
            <p:spPr>
              <a:xfrm flipH="1" rot="10800000">
                <a:off x="-41140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11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11"/>
              <p:cNvSpPr/>
              <p:nvPr/>
            </p:nvSpPr>
            <p:spPr>
              <a:xfrm flipH="1" rot="10800000">
                <a:off x="523362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11"/>
              <p:cNvSpPr/>
              <p:nvPr/>
            </p:nvSpPr>
            <p:spPr>
              <a:xfrm flipH="1" rot="10800000">
                <a:off x="990744" y="118857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11"/>
              <p:cNvSpPr/>
              <p:nvPr/>
            </p:nvSpPr>
            <p:spPr>
              <a:xfrm flipH="1" rot="10800000">
                <a:off x="145931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11"/>
              <p:cNvSpPr/>
              <p:nvPr/>
            </p:nvSpPr>
            <p:spPr>
              <a:xfrm flipH="1" rot="10800000">
                <a:off x="1926696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11"/>
              <p:cNvSpPr/>
              <p:nvPr/>
            </p:nvSpPr>
            <p:spPr>
              <a:xfrm flipH="1" rot="10800000">
                <a:off x="-17711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11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11"/>
              <p:cNvSpPr/>
              <p:nvPr/>
            </p:nvSpPr>
            <p:spPr>
              <a:xfrm flipH="1" rot="10800000">
                <a:off x="757648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11"/>
              <p:cNvSpPr/>
              <p:nvPr/>
            </p:nvSpPr>
            <p:spPr>
              <a:xfrm flipH="1" rot="10800000">
                <a:off x="1225029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11"/>
              <p:cNvSpPr/>
              <p:nvPr/>
            </p:nvSpPr>
            <p:spPr>
              <a:xfrm flipH="1" rot="10800000">
                <a:off x="169241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11"/>
              <p:cNvSpPr/>
              <p:nvPr/>
            </p:nvSpPr>
            <p:spPr>
              <a:xfrm flipH="1" rot="10800000">
                <a:off x="-52913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11"/>
              <p:cNvSpPr/>
              <p:nvPr/>
            </p:nvSpPr>
            <p:spPr>
              <a:xfrm flipH="1" rot="10800000">
                <a:off x="-6056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11"/>
              <p:cNvSpPr/>
              <p:nvPr/>
            </p:nvSpPr>
            <p:spPr>
              <a:xfrm flipH="1" rot="10800000">
                <a:off x="406814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11"/>
              <p:cNvSpPr/>
              <p:nvPr/>
            </p:nvSpPr>
            <p:spPr>
              <a:xfrm flipH="1" rot="10800000">
                <a:off x="874196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11"/>
              <p:cNvSpPr/>
              <p:nvPr/>
            </p:nvSpPr>
            <p:spPr>
              <a:xfrm flipH="1" rot="10800000">
                <a:off x="134157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11"/>
              <p:cNvSpPr/>
              <p:nvPr/>
            </p:nvSpPr>
            <p:spPr>
              <a:xfrm flipH="1" rot="10800000">
                <a:off x="-294853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11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11"/>
              <p:cNvSpPr/>
              <p:nvPr/>
            </p:nvSpPr>
            <p:spPr>
              <a:xfrm flipH="1" rot="10800000">
                <a:off x="639910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11"/>
              <p:cNvSpPr/>
              <p:nvPr/>
            </p:nvSpPr>
            <p:spPr>
              <a:xfrm flipH="1" rot="10800000">
                <a:off x="1107246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11"/>
              <p:cNvSpPr/>
              <p:nvPr/>
            </p:nvSpPr>
            <p:spPr>
              <a:xfrm flipH="1" rot="10800000">
                <a:off x="-41140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11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11"/>
              <p:cNvSpPr/>
              <p:nvPr/>
            </p:nvSpPr>
            <p:spPr>
              <a:xfrm flipH="1" rot="10800000">
                <a:off x="523362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11"/>
              <p:cNvSpPr/>
              <p:nvPr/>
            </p:nvSpPr>
            <p:spPr>
              <a:xfrm flipH="1" rot="10800000">
                <a:off x="990744" y="23569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11"/>
              <p:cNvSpPr/>
              <p:nvPr/>
            </p:nvSpPr>
            <p:spPr>
              <a:xfrm flipH="1" rot="10800000">
                <a:off x="145931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11"/>
              <p:cNvSpPr/>
              <p:nvPr/>
            </p:nvSpPr>
            <p:spPr>
              <a:xfrm flipH="1" rot="10800000">
                <a:off x="-17711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11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11"/>
              <p:cNvSpPr/>
              <p:nvPr/>
            </p:nvSpPr>
            <p:spPr>
              <a:xfrm flipH="1" rot="10800000">
                <a:off x="757648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11"/>
              <p:cNvSpPr/>
              <p:nvPr/>
            </p:nvSpPr>
            <p:spPr>
              <a:xfrm flipH="1" rot="10800000">
                <a:off x="1225029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11"/>
              <p:cNvSpPr/>
              <p:nvPr/>
            </p:nvSpPr>
            <p:spPr>
              <a:xfrm flipH="1" rot="10800000">
                <a:off x="169241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11"/>
              <p:cNvSpPr/>
              <p:nvPr/>
            </p:nvSpPr>
            <p:spPr>
              <a:xfrm flipH="1" rot="10800000">
                <a:off x="-41140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11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11"/>
              <p:cNvSpPr/>
              <p:nvPr/>
            </p:nvSpPr>
            <p:spPr>
              <a:xfrm flipH="1" rot="10800000">
                <a:off x="523362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11"/>
              <p:cNvSpPr/>
              <p:nvPr/>
            </p:nvSpPr>
            <p:spPr>
              <a:xfrm flipH="1" rot="10800000">
                <a:off x="990744" y="206457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11"/>
              <p:cNvSpPr/>
              <p:nvPr/>
            </p:nvSpPr>
            <p:spPr>
              <a:xfrm flipH="1" rot="10800000">
                <a:off x="145931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11"/>
              <p:cNvSpPr/>
              <p:nvPr/>
            </p:nvSpPr>
            <p:spPr>
              <a:xfrm flipH="1" rot="10800000">
                <a:off x="-17711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11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11"/>
              <p:cNvSpPr/>
              <p:nvPr/>
            </p:nvSpPr>
            <p:spPr>
              <a:xfrm flipH="1" rot="10800000">
                <a:off x="757648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11"/>
              <p:cNvSpPr/>
              <p:nvPr/>
            </p:nvSpPr>
            <p:spPr>
              <a:xfrm flipH="1" rot="10800000">
                <a:off x="1225029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11"/>
              <p:cNvSpPr/>
              <p:nvPr/>
            </p:nvSpPr>
            <p:spPr>
              <a:xfrm flipH="1" rot="10800000">
                <a:off x="-52913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11"/>
              <p:cNvSpPr/>
              <p:nvPr/>
            </p:nvSpPr>
            <p:spPr>
              <a:xfrm flipH="1" rot="10800000">
                <a:off x="-6056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11"/>
              <p:cNvSpPr/>
              <p:nvPr/>
            </p:nvSpPr>
            <p:spPr>
              <a:xfrm flipH="1" rot="10800000">
                <a:off x="406814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11"/>
              <p:cNvSpPr/>
              <p:nvPr/>
            </p:nvSpPr>
            <p:spPr>
              <a:xfrm flipH="1" rot="10800000">
                <a:off x="874196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11"/>
              <p:cNvSpPr/>
              <p:nvPr/>
            </p:nvSpPr>
            <p:spPr>
              <a:xfrm flipH="1" rot="10800000">
                <a:off x="134157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11"/>
              <p:cNvSpPr/>
              <p:nvPr/>
            </p:nvSpPr>
            <p:spPr>
              <a:xfrm flipH="1" rot="10800000">
                <a:off x="-294853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11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11"/>
              <p:cNvSpPr/>
              <p:nvPr/>
            </p:nvSpPr>
            <p:spPr>
              <a:xfrm flipH="1" rot="10800000">
                <a:off x="639910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11"/>
              <p:cNvSpPr/>
              <p:nvPr/>
            </p:nvSpPr>
            <p:spPr>
              <a:xfrm flipH="1" rot="10800000">
                <a:off x="1107246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11"/>
              <p:cNvSpPr/>
              <p:nvPr/>
            </p:nvSpPr>
            <p:spPr>
              <a:xfrm flipH="1" rot="10800000">
                <a:off x="-41140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11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11"/>
              <p:cNvSpPr/>
              <p:nvPr/>
            </p:nvSpPr>
            <p:spPr>
              <a:xfrm flipH="1" rot="10800000">
                <a:off x="523362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11"/>
              <p:cNvSpPr/>
              <p:nvPr/>
            </p:nvSpPr>
            <p:spPr>
              <a:xfrm flipH="1" rot="10800000">
                <a:off x="990744" y="323296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11"/>
              <p:cNvSpPr/>
              <p:nvPr/>
            </p:nvSpPr>
            <p:spPr>
              <a:xfrm flipH="1" rot="10800000">
                <a:off x="-17711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11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11"/>
              <p:cNvSpPr/>
              <p:nvPr/>
            </p:nvSpPr>
            <p:spPr>
              <a:xfrm flipH="1" rot="10800000">
                <a:off x="757648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11"/>
              <p:cNvSpPr/>
              <p:nvPr/>
            </p:nvSpPr>
            <p:spPr>
              <a:xfrm flipH="1" rot="10800000">
                <a:off x="1225029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11"/>
              <p:cNvSpPr/>
              <p:nvPr/>
            </p:nvSpPr>
            <p:spPr>
              <a:xfrm flipH="1" rot="10800000">
                <a:off x="-41140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11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11"/>
              <p:cNvSpPr/>
              <p:nvPr/>
            </p:nvSpPr>
            <p:spPr>
              <a:xfrm flipH="1" rot="10800000">
                <a:off x="523362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11"/>
              <p:cNvSpPr/>
              <p:nvPr/>
            </p:nvSpPr>
            <p:spPr>
              <a:xfrm flipH="1" rot="10800000">
                <a:off x="990744" y="294057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11"/>
              <p:cNvSpPr/>
              <p:nvPr/>
            </p:nvSpPr>
            <p:spPr>
              <a:xfrm flipH="1" rot="10800000">
                <a:off x="145931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11"/>
              <p:cNvSpPr/>
              <p:nvPr/>
            </p:nvSpPr>
            <p:spPr>
              <a:xfrm flipH="1" rot="10800000">
                <a:off x="-17711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11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11"/>
              <p:cNvSpPr/>
              <p:nvPr/>
            </p:nvSpPr>
            <p:spPr>
              <a:xfrm flipH="1" rot="10800000">
                <a:off x="757648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11"/>
              <p:cNvSpPr/>
              <p:nvPr/>
            </p:nvSpPr>
            <p:spPr>
              <a:xfrm flipH="1" rot="10800000">
                <a:off x="1225029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11"/>
              <p:cNvSpPr/>
              <p:nvPr/>
            </p:nvSpPr>
            <p:spPr>
              <a:xfrm flipH="1" rot="10800000">
                <a:off x="-52913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11"/>
              <p:cNvSpPr/>
              <p:nvPr/>
            </p:nvSpPr>
            <p:spPr>
              <a:xfrm flipH="1" rot="10800000">
                <a:off x="-6056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11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11"/>
              <p:cNvSpPr/>
              <p:nvPr/>
            </p:nvSpPr>
            <p:spPr>
              <a:xfrm flipH="1" rot="10800000">
                <a:off x="874196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11"/>
              <p:cNvSpPr/>
              <p:nvPr/>
            </p:nvSpPr>
            <p:spPr>
              <a:xfrm flipH="1" rot="10800000">
                <a:off x="134157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11"/>
              <p:cNvSpPr/>
              <p:nvPr/>
            </p:nvSpPr>
            <p:spPr>
              <a:xfrm flipH="1" rot="10800000">
                <a:off x="-294853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11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11"/>
              <p:cNvSpPr/>
              <p:nvPr/>
            </p:nvSpPr>
            <p:spPr>
              <a:xfrm flipH="1" rot="10800000">
                <a:off x="639910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11"/>
              <p:cNvSpPr/>
              <p:nvPr/>
            </p:nvSpPr>
            <p:spPr>
              <a:xfrm flipH="1" rot="10800000">
                <a:off x="1107246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11"/>
              <p:cNvSpPr/>
              <p:nvPr/>
            </p:nvSpPr>
            <p:spPr>
              <a:xfrm flipH="1" rot="10800000">
                <a:off x="1574627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11"/>
              <p:cNvSpPr/>
              <p:nvPr/>
            </p:nvSpPr>
            <p:spPr>
              <a:xfrm flipH="1" rot="10800000">
                <a:off x="-41140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11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11"/>
              <p:cNvSpPr/>
              <p:nvPr/>
            </p:nvSpPr>
            <p:spPr>
              <a:xfrm flipH="1" rot="10800000">
                <a:off x="523362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11"/>
              <p:cNvSpPr/>
              <p:nvPr/>
            </p:nvSpPr>
            <p:spPr>
              <a:xfrm flipH="1" rot="10800000">
                <a:off x="990744" y="4108961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11"/>
              <p:cNvSpPr/>
              <p:nvPr/>
            </p:nvSpPr>
            <p:spPr>
              <a:xfrm flipH="1" rot="10800000">
                <a:off x="145931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11"/>
              <p:cNvSpPr/>
              <p:nvPr/>
            </p:nvSpPr>
            <p:spPr>
              <a:xfrm flipH="1" rot="10800000">
                <a:off x="1926696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11"/>
              <p:cNvSpPr/>
              <p:nvPr/>
            </p:nvSpPr>
            <p:spPr>
              <a:xfrm flipH="1" rot="10800000">
                <a:off x="-17711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11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11"/>
              <p:cNvSpPr/>
              <p:nvPr/>
            </p:nvSpPr>
            <p:spPr>
              <a:xfrm flipH="1" rot="10800000">
                <a:off x="757648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11"/>
              <p:cNvSpPr/>
              <p:nvPr/>
            </p:nvSpPr>
            <p:spPr>
              <a:xfrm flipH="1" rot="10800000">
                <a:off x="1225029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11"/>
              <p:cNvSpPr/>
              <p:nvPr/>
            </p:nvSpPr>
            <p:spPr>
              <a:xfrm flipH="1" rot="10800000">
                <a:off x="169241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11"/>
              <p:cNvSpPr/>
              <p:nvPr/>
            </p:nvSpPr>
            <p:spPr>
              <a:xfrm flipH="1" rot="10800000">
                <a:off x="-41140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11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11"/>
              <p:cNvSpPr/>
              <p:nvPr/>
            </p:nvSpPr>
            <p:spPr>
              <a:xfrm flipH="1" rot="10800000">
                <a:off x="523362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11"/>
              <p:cNvSpPr/>
              <p:nvPr/>
            </p:nvSpPr>
            <p:spPr>
              <a:xfrm flipH="1" rot="10800000">
                <a:off x="990744" y="3816566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11"/>
              <p:cNvSpPr/>
              <p:nvPr/>
            </p:nvSpPr>
            <p:spPr>
              <a:xfrm flipH="1" rot="10800000">
                <a:off x="145931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11"/>
              <p:cNvSpPr/>
              <p:nvPr/>
            </p:nvSpPr>
            <p:spPr>
              <a:xfrm flipH="1" rot="10800000">
                <a:off x="1926696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11"/>
              <p:cNvSpPr/>
              <p:nvPr/>
            </p:nvSpPr>
            <p:spPr>
              <a:xfrm flipH="1" rot="10800000">
                <a:off x="-17711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11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11"/>
              <p:cNvSpPr/>
              <p:nvPr/>
            </p:nvSpPr>
            <p:spPr>
              <a:xfrm flipH="1" rot="10800000">
                <a:off x="757648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11"/>
              <p:cNvSpPr/>
              <p:nvPr/>
            </p:nvSpPr>
            <p:spPr>
              <a:xfrm flipH="1" rot="10800000">
                <a:off x="1225029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11"/>
              <p:cNvSpPr/>
              <p:nvPr/>
            </p:nvSpPr>
            <p:spPr>
              <a:xfrm flipH="1" rot="10800000">
                <a:off x="169241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11"/>
              <p:cNvSpPr/>
              <p:nvPr/>
            </p:nvSpPr>
            <p:spPr>
              <a:xfrm flipH="1" rot="10800000">
                <a:off x="-52913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11"/>
              <p:cNvSpPr/>
              <p:nvPr/>
            </p:nvSpPr>
            <p:spPr>
              <a:xfrm flipH="1" rot="10800000">
                <a:off x="-6056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11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11"/>
              <p:cNvSpPr/>
              <p:nvPr/>
            </p:nvSpPr>
            <p:spPr>
              <a:xfrm flipH="1" rot="10800000">
                <a:off x="874196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11"/>
              <p:cNvSpPr/>
              <p:nvPr/>
            </p:nvSpPr>
            <p:spPr>
              <a:xfrm flipH="1" rot="10800000">
                <a:off x="134157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11"/>
              <p:cNvSpPr/>
              <p:nvPr/>
            </p:nvSpPr>
            <p:spPr>
              <a:xfrm flipH="1" rot="10800000">
                <a:off x="-294853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11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11"/>
              <p:cNvSpPr/>
              <p:nvPr/>
            </p:nvSpPr>
            <p:spPr>
              <a:xfrm flipH="1" rot="10800000">
                <a:off x="639910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11"/>
              <p:cNvSpPr/>
              <p:nvPr/>
            </p:nvSpPr>
            <p:spPr>
              <a:xfrm flipH="1" rot="10800000">
                <a:off x="1107246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11"/>
              <p:cNvSpPr/>
              <p:nvPr/>
            </p:nvSpPr>
            <p:spPr>
              <a:xfrm flipH="1" rot="10800000">
                <a:off x="-41140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11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11"/>
              <p:cNvSpPr/>
              <p:nvPr/>
            </p:nvSpPr>
            <p:spPr>
              <a:xfrm flipH="1" rot="10800000">
                <a:off x="523362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11"/>
              <p:cNvSpPr/>
              <p:nvPr/>
            </p:nvSpPr>
            <p:spPr>
              <a:xfrm flipH="1" rot="10800000">
                <a:off x="990744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11"/>
              <p:cNvSpPr/>
              <p:nvPr/>
            </p:nvSpPr>
            <p:spPr>
              <a:xfrm flipH="1" rot="10800000">
                <a:off x="145931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11"/>
              <p:cNvSpPr/>
              <p:nvPr/>
            </p:nvSpPr>
            <p:spPr>
              <a:xfrm flipH="1" rot="10800000">
                <a:off x="1926696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11"/>
              <p:cNvSpPr/>
              <p:nvPr/>
            </p:nvSpPr>
            <p:spPr>
              <a:xfrm flipH="1" rot="10800000">
                <a:off x="2394078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11"/>
              <p:cNvSpPr/>
              <p:nvPr/>
            </p:nvSpPr>
            <p:spPr>
              <a:xfrm flipH="1" rot="10800000">
                <a:off x="-17711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11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11"/>
              <p:cNvSpPr/>
              <p:nvPr/>
            </p:nvSpPr>
            <p:spPr>
              <a:xfrm flipH="1" rot="10800000">
                <a:off x="757648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11"/>
              <p:cNvSpPr/>
              <p:nvPr/>
            </p:nvSpPr>
            <p:spPr>
              <a:xfrm flipH="1" rot="10800000">
                <a:off x="1225029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11"/>
              <p:cNvSpPr/>
              <p:nvPr/>
            </p:nvSpPr>
            <p:spPr>
              <a:xfrm flipH="1" rot="10800000">
                <a:off x="169241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11"/>
              <p:cNvSpPr/>
              <p:nvPr/>
            </p:nvSpPr>
            <p:spPr>
              <a:xfrm flipH="1" rot="10800000">
                <a:off x="2159792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11"/>
              <p:cNvSpPr/>
              <p:nvPr/>
            </p:nvSpPr>
            <p:spPr>
              <a:xfrm flipH="1" rot="10800000">
                <a:off x="-41140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11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11"/>
              <p:cNvSpPr/>
              <p:nvPr/>
            </p:nvSpPr>
            <p:spPr>
              <a:xfrm flipH="1" rot="10800000">
                <a:off x="523362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11"/>
              <p:cNvSpPr/>
              <p:nvPr/>
            </p:nvSpPr>
            <p:spPr>
              <a:xfrm flipH="1" rot="10800000">
                <a:off x="990744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11"/>
              <p:cNvSpPr/>
              <p:nvPr/>
            </p:nvSpPr>
            <p:spPr>
              <a:xfrm flipH="1" rot="10800000">
                <a:off x="14593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11"/>
              <p:cNvSpPr/>
              <p:nvPr/>
            </p:nvSpPr>
            <p:spPr>
              <a:xfrm flipH="1" rot="10800000">
                <a:off x="1926696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11"/>
              <p:cNvSpPr/>
              <p:nvPr/>
            </p:nvSpPr>
            <p:spPr>
              <a:xfrm flipH="1" rot="10800000">
                <a:off x="2394078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11"/>
              <p:cNvSpPr/>
              <p:nvPr/>
            </p:nvSpPr>
            <p:spPr>
              <a:xfrm flipH="1" rot="10800000">
                <a:off x="-1771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11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11"/>
              <p:cNvSpPr/>
              <p:nvPr/>
            </p:nvSpPr>
            <p:spPr>
              <a:xfrm flipH="1" rot="10800000">
                <a:off x="757648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11"/>
              <p:cNvSpPr/>
              <p:nvPr/>
            </p:nvSpPr>
            <p:spPr>
              <a:xfrm flipH="1" rot="10800000">
                <a:off x="1225029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11"/>
              <p:cNvSpPr/>
              <p:nvPr/>
            </p:nvSpPr>
            <p:spPr>
              <a:xfrm flipH="1" rot="10800000">
                <a:off x="169241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11"/>
              <p:cNvSpPr/>
              <p:nvPr/>
            </p:nvSpPr>
            <p:spPr>
              <a:xfrm flipH="1" rot="10800000">
                <a:off x="2159792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6" name="Google Shape;2126;p11"/>
            <p:cNvGrpSpPr/>
            <p:nvPr/>
          </p:nvGrpSpPr>
          <p:grpSpPr>
            <a:xfrm flipH="1">
              <a:off x="6613924" y="21377"/>
              <a:ext cx="3059215" cy="5100745"/>
              <a:chOff x="-529139" y="21377"/>
              <a:chExt cx="3059215" cy="5100745"/>
            </a:xfrm>
          </p:grpSpPr>
          <p:sp>
            <p:nvSpPr>
              <p:cNvPr id="2127" name="Google Shape;2127;p11"/>
              <p:cNvSpPr/>
              <p:nvPr/>
            </p:nvSpPr>
            <p:spPr>
              <a:xfrm flipH="1" rot="10800000">
                <a:off x="-52913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11"/>
              <p:cNvSpPr/>
              <p:nvPr/>
            </p:nvSpPr>
            <p:spPr>
              <a:xfrm flipH="1" rot="10800000">
                <a:off x="-6056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11"/>
              <p:cNvSpPr/>
              <p:nvPr/>
            </p:nvSpPr>
            <p:spPr>
              <a:xfrm flipH="1" rot="10800000">
                <a:off x="406814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11"/>
              <p:cNvSpPr/>
              <p:nvPr/>
            </p:nvSpPr>
            <p:spPr>
              <a:xfrm flipH="1" rot="10800000">
                <a:off x="874196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11"/>
              <p:cNvSpPr/>
              <p:nvPr/>
            </p:nvSpPr>
            <p:spPr>
              <a:xfrm flipH="1" rot="10800000">
                <a:off x="134157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11"/>
              <p:cNvSpPr/>
              <p:nvPr/>
            </p:nvSpPr>
            <p:spPr>
              <a:xfrm flipH="1" rot="10800000">
                <a:off x="1808958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11"/>
              <p:cNvSpPr/>
              <p:nvPr/>
            </p:nvSpPr>
            <p:spPr>
              <a:xfrm flipH="1" rot="10800000">
                <a:off x="2276294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11"/>
              <p:cNvSpPr/>
              <p:nvPr/>
            </p:nvSpPr>
            <p:spPr>
              <a:xfrm flipH="1" rot="10800000">
                <a:off x="-294853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11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11"/>
              <p:cNvSpPr/>
              <p:nvPr/>
            </p:nvSpPr>
            <p:spPr>
              <a:xfrm flipH="1" rot="10800000">
                <a:off x="639910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11"/>
              <p:cNvSpPr/>
              <p:nvPr/>
            </p:nvSpPr>
            <p:spPr>
              <a:xfrm flipH="1" rot="10800000">
                <a:off x="1107246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11"/>
              <p:cNvSpPr/>
              <p:nvPr/>
            </p:nvSpPr>
            <p:spPr>
              <a:xfrm flipH="1" rot="10800000">
                <a:off x="157462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11"/>
              <p:cNvSpPr/>
              <p:nvPr/>
            </p:nvSpPr>
            <p:spPr>
              <a:xfrm flipH="1" rot="10800000">
                <a:off x="2042009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11"/>
              <p:cNvSpPr/>
              <p:nvPr/>
            </p:nvSpPr>
            <p:spPr>
              <a:xfrm flipH="1" rot="10800000">
                <a:off x="-41140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11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11"/>
              <p:cNvSpPr/>
              <p:nvPr/>
            </p:nvSpPr>
            <p:spPr>
              <a:xfrm flipH="1" rot="10800000">
                <a:off x="523362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11"/>
              <p:cNvSpPr/>
              <p:nvPr/>
            </p:nvSpPr>
            <p:spPr>
              <a:xfrm flipH="1" rot="10800000">
                <a:off x="990744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11"/>
              <p:cNvSpPr/>
              <p:nvPr/>
            </p:nvSpPr>
            <p:spPr>
              <a:xfrm flipH="1" rot="10800000">
                <a:off x="145931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11"/>
              <p:cNvSpPr/>
              <p:nvPr/>
            </p:nvSpPr>
            <p:spPr>
              <a:xfrm flipH="1" rot="10800000">
                <a:off x="1926696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11"/>
              <p:cNvSpPr/>
              <p:nvPr/>
            </p:nvSpPr>
            <p:spPr>
              <a:xfrm flipH="1" rot="10800000">
                <a:off x="-17711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11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11"/>
              <p:cNvSpPr/>
              <p:nvPr/>
            </p:nvSpPr>
            <p:spPr>
              <a:xfrm flipH="1" rot="10800000">
                <a:off x="757648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11"/>
              <p:cNvSpPr/>
              <p:nvPr/>
            </p:nvSpPr>
            <p:spPr>
              <a:xfrm flipH="1" rot="10800000">
                <a:off x="1225029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11"/>
              <p:cNvSpPr/>
              <p:nvPr/>
            </p:nvSpPr>
            <p:spPr>
              <a:xfrm flipH="1" rot="10800000">
                <a:off x="169241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11"/>
              <p:cNvSpPr/>
              <p:nvPr/>
            </p:nvSpPr>
            <p:spPr>
              <a:xfrm flipH="1" rot="10800000">
                <a:off x="2159792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11"/>
              <p:cNvSpPr/>
              <p:nvPr/>
            </p:nvSpPr>
            <p:spPr>
              <a:xfrm flipH="1" rot="10800000">
                <a:off x="-41140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11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11"/>
              <p:cNvSpPr/>
              <p:nvPr/>
            </p:nvSpPr>
            <p:spPr>
              <a:xfrm flipH="1" rot="10800000">
                <a:off x="523362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11"/>
              <p:cNvSpPr/>
              <p:nvPr/>
            </p:nvSpPr>
            <p:spPr>
              <a:xfrm flipH="1" rot="10800000">
                <a:off x="990744" y="31258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11"/>
              <p:cNvSpPr/>
              <p:nvPr/>
            </p:nvSpPr>
            <p:spPr>
              <a:xfrm flipH="1" rot="10800000">
                <a:off x="-17711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11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11"/>
              <p:cNvSpPr/>
              <p:nvPr/>
            </p:nvSpPr>
            <p:spPr>
              <a:xfrm flipH="1" rot="10800000">
                <a:off x="757648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11"/>
              <p:cNvSpPr/>
              <p:nvPr/>
            </p:nvSpPr>
            <p:spPr>
              <a:xfrm flipH="1" rot="10800000">
                <a:off x="1225029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11"/>
              <p:cNvSpPr/>
              <p:nvPr/>
            </p:nvSpPr>
            <p:spPr>
              <a:xfrm flipH="1" rot="10800000">
                <a:off x="-52913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11"/>
              <p:cNvSpPr/>
              <p:nvPr/>
            </p:nvSpPr>
            <p:spPr>
              <a:xfrm flipH="1" rot="10800000">
                <a:off x="-6056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11"/>
              <p:cNvSpPr/>
              <p:nvPr/>
            </p:nvSpPr>
            <p:spPr>
              <a:xfrm flipH="1" rot="10800000">
                <a:off x="406814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11"/>
              <p:cNvSpPr/>
              <p:nvPr/>
            </p:nvSpPr>
            <p:spPr>
              <a:xfrm flipH="1" rot="10800000">
                <a:off x="874196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11"/>
              <p:cNvSpPr/>
              <p:nvPr/>
            </p:nvSpPr>
            <p:spPr>
              <a:xfrm flipH="1" rot="10800000">
                <a:off x="134157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11"/>
              <p:cNvSpPr/>
              <p:nvPr/>
            </p:nvSpPr>
            <p:spPr>
              <a:xfrm flipH="1" rot="10800000">
                <a:off x="1808958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11"/>
              <p:cNvSpPr/>
              <p:nvPr/>
            </p:nvSpPr>
            <p:spPr>
              <a:xfrm flipH="1" rot="10800000">
                <a:off x="-294853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11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11"/>
              <p:cNvSpPr/>
              <p:nvPr/>
            </p:nvSpPr>
            <p:spPr>
              <a:xfrm flipH="1" rot="10800000">
                <a:off x="639910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11"/>
              <p:cNvSpPr/>
              <p:nvPr/>
            </p:nvSpPr>
            <p:spPr>
              <a:xfrm flipH="1" rot="10800000">
                <a:off x="1107246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11"/>
              <p:cNvSpPr/>
              <p:nvPr/>
            </p:nvSpPr>
            <p:spPr>
              <a:xfrm flipH="1" rot="10800000">
                <a:off x="1574627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11"/>
              <p:cNvSpPr/>
              <p:nvPr/>
            </p:nvSpPr>
            <p:spPr>
              <a:xfrm flipH="1" rot="10800000">
                <a:off x="2042009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11"/>
              <p:cNvSpPr/>
              <p:nvPr/>
            </p:nvSpPr>
            <p:spPr>
              <a:xfrm flipH="1" rot="10800000">
                <a:off x="-41140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11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11"/>
              <p:cNvSpPr/>
              <p:nvPr/>
            </p:nvSpPr>
            <p:spPr>
              <a:xfrm flipH="1" rot="10800000">
                <a:off x="523362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11"/>
              <p:cNvSpPr/>
              <p:nvPr/>
            </p:nvSpPr>
            <p:spPr>
              <a:xfrm flipH="1" rot="10800000">
                <a:off x="990744" y="148097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11"/>
              <p:cNvSpPr/>
              <p:nvPr/>
            </p:nvSpPr>
            <p:spPr>
              <a:xfrm flipH="1" rot="10800000">
                <a:off x="145931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11"/>
              <p:cNvSpPr/>
              <p:nvPr/>
            </p:nvSpPr>
            <p:spPr>
              <a:xfrm flipH="1" rot="10800000">
                <a:off x="-17711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11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11"/>
              <p:cNvSpPr/>
              <p:nvPr/>
            </p:nvSpPr>
            <p:spPr>
              <a:xfrm flipH="1" rot="10800000">
                <a:off x="757648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11"/>
              <p:cNvSpPr/>
              <p:nvPr/>
            </p:nvSpPr>
            <p:spPr>
              <a:xfrm flipH="1" rot="10800000">
                <a:off x="1225029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11"/>
              <p:cNvSpPr/>
              <p:nvPr/>
            </p:nvSpPr>
            <p:spPr>
              <a:xfrm flipH="1" rot="10800000">
                <a:off x="-41140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11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11"/>
              <p:cNvSpPr/>
              <p:nvPr/>
            </p:nvSpPr>
            <p:spPr>
              <a:xfrm flipH="1" rot="10800000">
                <a:off x="523362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11"/>
              <p:cNvSpPr/>
              <p:nvPr/>
            </p:nvSpPr>
            <p:spPr>
              <a:xfrm flipH="1" rot="10800000">
                <a:off x="990744" y="118857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11"/>
              <p:cNvSpPr/>
              <p:nvPr/>
            </p:nvSpPr>
            <p:spPr>
              <a:xfrm flipH="1" rot="10800000">
                <a:off x="145931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11"/>
              <p:cNvSpPr/>
              <p:nvPr/>
            </p:nvSpPr>
            <p:spPr>
              <a:xfrm flipH="1" rot="10800000">
                <a:off x="1926696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11"/>
              <p:cNvSpPr/>
              <p:nvPr/>
            </p:nvSpPr>
            <p:spPr>
              <a:xfrm flipH="1" rot="10800000">
                <a:off x="-17711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11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11"/>
              <p:cNvSpPr/>
              <p:nvPr/>
            </p:nvSpPr>
            <p:spPr>
              <a:xfrm flipH="1" rot="10800000">
                <a:off x="757648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11"/>
              <p:cNvSpPr/>
              <p:nvPr/>
            </p:nvSpPr>
            <p:spPr>
              <a:xfrm flipH="1" rot="10800000">
                <a:off x="1225029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11"/>
              <p:cNvSpPr/>
              <p:nvPr/>
            </p:nvSpPr>
            <p:spPr>
              <a:xfrm flipH="1" rot="10800000">
                <a:off x="169241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11"/>
              <p:cNvSpPr/>
              <p:nvPr/>
            </p:nvSpPr>
            <p:spPr>
              <a:xfrm flipH="1" rot="10800000">
                <a:off x="-52913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11"/>
              <p:cNvSpPr/>
              <p:nvPr/>
            </p:nvSpPr>
            <p:spPr>
              <a:xfrm flipH="1" rot="10800000">
                <a:off x="-6056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11"/>
              <p:cNvSpPr/>
              <p:nvPr/>
            </p:nvSpPr>
            <p:spPr>
              <a:xfrm flipH="1" rot="10800000">
                <a:off x="406814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11"/>
              <p:cNvSpPr/>
              <p:nvPr/>
            </p:nvSpPr>
            <p:spPr>
              <a:xfrm flipH="1" rot="10800000">
                <a:off x="874196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11"/>
              <p:cNvSpPr/>
              <p:nvPr/>
            </p:nvSpPr>
            <p:spPr>
              <a:xfrm flipH="1" rot="10800000">
                <a:off x="134157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11"/>
              <p:cNvSpPr/>
              <p:nvPr/>
            </p:nvSpPr>
            <p:spPr>
              <a:xfrm flipH="1" rot="10800000">
                <a:off x="-294853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11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11"/>
              <p:cNvSpPr/>
              <p:nvPr/>
            </p:nvSpPr>
            <p:spPr>
              <a:xfrm flipH="1" rot="10800000">
                <a:off x="639910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11"/>
              <p:cNvSpPr/>
              <p:nvPr/>
            </p:nvSpPr>
            <p:spPr>
              <a:xfrm flipH="1" rot="10800000">
                <a:off x="1107246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11"/>
              <p:cNvSpPr/>
              <p:nvPr/>
            </p:nvSpPr>
            <p:spPr>
              <a:xfrm flipH="1" rot="10800000">
                <a:off x="-41140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11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11"/>
              <p:cNvSpPr/>
              <p:nvPr/>
            </p:nvSpPr>
            <p:spPr>
              <a:xfrm flipH="1" rot="10800000">
                <a:off x="523362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11"/>
              <p:cNvSpPr/>
              <p:nvPr/>
            </p:nvSpPr>
            <p:spPr>
              <a:xfrm flipH="1" rot="10800000">
                <a:off x="990744" y="23569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11"/>
              <p:cNvSpPr/>
              <p:nvPr/>
            </p:nvSpPr>
            <p:spPr>
              <a:xfrm flipH="1" rot="10800000">
                <a:off x="145931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11"/>
              <p:cNvSpPr/>
              <p:nvPr/>
            </p:nvSpPr>
            <p:spPr>
              <a:xfrm flipH="1" rot="10800000">
                <a:off x="-17711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11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11"/>
              <p:cNvSpPr/>
              <p:nvPr/>
            </p:nvSpPr>
            <p:spPr>
              <a:xfrm flipH="1" rot="10800000">
                <a:off x="757648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11"/>
              <p:cNvSpPr/>
              <p:nvPr/>
            </p:nvSpPr>
            <p:spPr>
              <a:xfrm flipH="1" rot="10800000">
                <a:off x="1225029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11"/>
              <p:cNvSpPr/>
              <p:nvPr/>
            </p:nvSpPr>
            <p:spPr>
              <a:xfrm flipH="1" rot="10800000">
                <a:off x="169241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11"/>
              <p:cNvSpPr/>
              <p:nvPr/>
            </p:nvSpPr>
            <p:spPr>
              <a:xfrm flipH="1" rot="10800000">
                <a:off x="-41140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2" name="Google Shape;2212;p11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11"/>
              <p:cNvSpPr/>
              <p:nvPr/>
            </p:nvSpPr>
            <p:spPr>
              <a:xfrm flipH="1" rot="10800000">
                <a:off x="523362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11"/>
              <p:cNvSpPr/>
              <p:nvPr/>
            </p:nvSpPr>
            <p:spPr>
              <a:xfrm flipH="1" rot="10800000">
                <a:off x="990744" y="206457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11"/>
              <p:cNvSpPr/>
              <p:nvPr/>
            </p:nvSpPr>
            <p:spPr>
              <a:xfrm flipH="1" rot="10800000">
                <a:off x="145931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11"/>
              <p:cNvSpPr/>
              <p:nvPr/>
            </p:nvSpPr>
            <p:spPr>
              <a:xfrm flipH="1" rot="10800000">
                <a:off x="-17711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11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11"/>
              <p:cNvSpPr/>
              <p:nvPr/>
            </p:nvSpPr>
            <p:spPr>
              <a:xfrm flipH="1" rot="10800000">
                <a:off x="757648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11"/>
              <p:cNvSpPr/>
              <p:nvPr/>
            </p:nvSpPr>
            <p:spPr>
              <a:xfrm flipH="1" rot="10800000">
                <a:off x="1225029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11"/>
              <p:cNvSpPr/>
              <p:nvPr/>
            </p:nvSpPr>
            <p:spPr>
              <a:xfrm flipH="1" rot="10800000">
                <a:off x="-52913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11"/>
              <p:cNvSpPr/>
              <p:nvPr/>
            </p:nvSpPr>
            <p:spPr>
              <a:xfrm flipH="1" rot="10800000">
                <a:off x="-6056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11"/>
              <p:cNvSpPr/>
              <p:nvPr/>
            </p:nvSpPr>
            <p:spPr>
              <a:xfrm flipH="1" rot="10800000">
                <a:off x="406814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11"/>
              <p:cNvSpPr/>
              <p:nvPr/>
            </p:nvSpPr>
            <p:spPr>
              <a:xfrm flipH="1" rot="10800000">
                <a:off x="874196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11"/>
              <p:cNvSpPr/>
              <p:nvPr/>
            </p:nvSpPr>
            <p:spPr>
              <a:xfrm flipH="1" rot="10800000">
                <a:off x="134157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11"/>
              <p:cNvSpPr/>
              <p:nvPr/>
            </p:nvSpPr>
            <p:spPr>
              <a:xfrm flipH="1" rot="10800000">
                <a:off x="-294853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11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11"/>
              <p:cNvSpPr/>
              <p:nvPr/>
            </p:nvSpPr>
            <p:spPr>
              <a:xfrm flipH="1" rot="10800000">
                <a:off x="639910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11"/>
              <p:cNvSpPr/>
              <p:nvPr/>
            </p:nvSpPr>
            <p:spPr>
              <a:xfrm flipH="1" rot="10800000">
                <a:off x="1107246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11"/>
              <p:cNvSpPr/>
              <p:nvPr/>
            </p:nvSpPr>
            <p:spPr>
              <a:xfrm flipH="1" rot="10800000">
                <a:off x="-41140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11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11"/>
              <p:cNvSpPr/>
              <p:nvPr/>
            </p:nvSpPr>
            <p:spPr>
              <a:xfrm flipH="1" rot="10800000">
                <a:off x="523362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11"/>
              <p:cNvSpPr/>
              <p:nvPr/>
            </p:nvSpPr>
            <p:spPr>
              <a:xfrm flipH="1" rot="10800000">
                <a:off x="990744" y="323296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11"/>
              <p:cNvSpPr/>
              <p:nvPr/>
            </p:nvSpPr>
            <p:spPr>
              <a:xfrm flipH="1" rot="10800000">
                <a:off x="-17711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11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11"/>
              <p:cNvSpPr/>
              <p:nvPr/>
            </p:nvSpPr>
            <p:spPr>
              <a:xfrm flipH="1" rot="10800000">
                <a:off x="757648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11"/>
              <p:cNvSpPr/>
              <p:nvPr/>
            </p:nvSpPr>
            <p:spPr>
              <a:xfrm flipH="1" rot="10800000">
                <a:off x="1225029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11"/>
              <p:cNvSpPr/>
              <p:nvPr/>
            </p:nvSpPr>
            <p:spPr>
              <a:xfrm flipH="1" rot="10800000">
                <a:off x="-41140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11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11"/>
              <p:cNvSpPr/>
              <p:nvPr/>
            </p:nvSpPr>
            <p:spPr>
              <a:xfrm flipH="1" rot="10800000">
                <a:off x="523362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11"/>
              <p:cNvSpPr/>
              <p:nvPr/>
            </p:nvSpPr>
            <p:spPr>
              <a:xfrm flipH="1" rot="10800000">
                <a:off x="990744" y="294057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11"/>
              <p:cNvSpPr/>
              <p:nvPr/>
            </p:nvSpPr>
            <p:spPr>
              <a:xfrm flipH="1" rot="10800000">
                <a:off x="145931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11"/>
              <p:cNvSpPr/>
              <p:nvPr/>
            </p:nvSpPr>
            <p:spPr>
              <a:xfrm flipH="1" rot="10800000">
                <a:off x="-17711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11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11"/>
              <p:cNvSpPr/>
              <p:nvPr/>
            </p:nvSpPr>
            <p:spPr>
              <a:xfrm flipH="1" rot="10800000">
                <a:off x="757648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11"/>
              <p:cNvSpPr/>
              <p:nvPr/>
            </p:nvSpPr>
            <p:spPr>
              <a:xfrm flipH="1" rot="10800000">
                <a:off x="1225029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11"/>
              <p:cNvSpPr/>
              <p:nvPr/>
            </p:nvSpPr>
            <p:spPr>
              <a:xfrm flipH="1" rot="10800000">
                <a:off x="-52913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11"/>
              <p:cNvSpPr/>
              <p:nvPr/>
            </p:nvSpPr>
            <p:spPr>
              <a:xfrm flipH="1" rot="10800000">
                <a:off x="-6056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11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11"/>
              <p:cNvSpPr/>
              <p:nvPr/>
            </p:nvSpPr>
            <p:spPr>
              <a:xfrm flipH="1" rot="10800000">
                <a:off x="874196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" name="Google Shape;2250;p11"/>
              <p:cNvSpPr/>
              <p:nvPr/>
            </p:nvSpPr>
            <p:spPr>
              <a:xfrm flipH="1" rot="10800000">
                <a:off x="134157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11"/>
              <p:cNvSpPr/>
              <p:nvPr/>
            </p:nvSpPr>
            <p:spPr>
              <a:xfrm flipH="1" rot="10800000">
                <a:off x="-294853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11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11"/>
              <p:cNvSpPr/>
              <p:nvPr/>
            </p:nvSpPr>
            <p:spPr>
              <a:xfrm flipH="1" rot="10800000">
                <a:off x="639910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11"/>
              <p:cNvSpPr/>
              <p:nvPr/>
            </p:nvSpPr>
            <p:spPr>
              <a:xfrm flipH="1" rot="10800000">
                <a:off x="1107246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11"/>
              <p:cNvSpPr/>
              <p:nvPr/>
            </p:nvSpPr>
            <p:spPr>
              <a:xfrm flipH="1" rot="10800000">
                <a:off x="1574627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11"/>
              <p:cNvSpPr/>
              <p:nvPr/>
            </p:nvSpPr>
            <p:spPr>
              <a:xfrm flipH="1" rot="10800000">
                <a:off x="-41140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11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11"/>
              <p:cNvSpPr/>
              <p:nvPr/>
            </p:nvSpPr>
            <p:spPr>
              <a:xfrm flipH="1" rot="10800000">
                <a:off x="523362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11"/>
              <p:cNvSpPr/>
              <p:nvPr/>
            </p:nvSpPr>
            <p:spPr>
              <a:xfrm flipH="1" rot="10800000">
                <a:off x="990744" y="4108961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11"/>
              <p:cNvSpPr/>
              <p:nvPr/>
            </p:nvSpPr>
            <p:spPr>
              <a:xfrm flipH="1" rot="10800000">
                <a:off x="145931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11"/>
              <p:cNvSpPr/>
              <p:nvPr/>
            </p:nvSpPr>
            <p:spPr>
              <a:xfrm flipH="1" rot="10800000">
                <a:off x="1926696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11"/>
              <p:cNvSpPr/>
              <p:nvPr/>
            </p:nvSpPr>
            <p:spPr>
              <a:xfrm flipH="1" rot="10800000">
                <a:off x="-17711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11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11"/>
              <p:cNvSpPr/>
              <p:nvPr/>
            </p:nvSpPr>
            <p:spPr>
              <a:xfrm flipH="1" rot="10800000">
                <a:off x="757648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11"/>
              <p:cNvSpPr/>
              <p:nvPr/>
            </p:nvSpPr>
            <p:spPr>
              <a:xfrm flipH="1" rot="10800000">
                <a:off x="1225029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11"/>
              <p:cNvSpPr/>
              <p:nvPr/>
            </p:nvSpPr>
            <p:spPr>
              <a:xfrm flipH="1" rot="10800000">
                <a:off x="169241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11"/>
              <p:cNvSpPr/>
              <p:nvPr/>
            </p:nvSpPr>
            <p:spPr>
              <a:xfrm flipH="1" rot="10800000">
                <a:off x="-41140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11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11"/>
              <p:cNvSpPr/>
              <p:nvPr/>
            </p:nvSpPr>
            <p:spPr>
              <a:xfrm flipH="1" rot="10800000">
                <a:off x="523362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11"/>
              <p:cNvSpPr/>
              <p:nvPr/>
            </p:nvSpPr>
            <p:spPr>
              <a:xfrm flipH="1" rot="10800000">
                <a:off x="990744" y="3816566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11"/>
              <p:cNvSpPr/>
              <p:nvPr/>
            </p:nvSpPr>
            <p:spPr>
              <a:xfrm flipH="1" rot="10800000">
                <a:off x="145931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11"/>
              <p:cNvSpPr/>
              <p:nvPr/>
            </p:nvSpPr>
            <p:spPr>
              <a:xfrm flipH="1" rot="10800000">
                <a:off x="1926696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11"/>
              <p:cNvSpPr/>
              <p:nvPr/>
            </p:nvSpPr>
            <p:spPr>
              <a:xfrm flipH="1" rot="10800000">
                <a:off x="-17711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11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11"/>
              <p:cNvSpPr/>
              <p:nvPr/>
            </p:nvSpPr>
            <p:spPr>
              <a:xfrm flipH="1" rot="10800000">
                <a:off x="757648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11"/>
              <p:cNvSpPr/>
              <p:nvPr/>
            </p:nvSpPr>
            <p:spPr>
              <a:xfrm flipH="1" rot="10800000">
                <a:off x="1225029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11"/>
              <p:cNvSpPr/>
              <p:nvPr/>
            </p:nvSpPr>
            <p:spPr>
              <a:xfrm flipH="1" rot="10800000">
                <a:off x="169241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11"/>
              <p:cNvSpPr/>
              <p:nvPr/>
            </p:nvSpPr>
            <p:spPr>
              <a:xfrm flipH="1" rot="10800000">
                <a:off x="-52913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11"/>
              <p:cNvSpPr/>
              <p:nvPr/>
            </p:nvSpPr>
            <p:spPr>
              <a:xfrm flipH="1" rot="10800000">
                <a:off x="-6056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11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" name="Google Shape;2281;p11"/>
              <p:cNvSpPr/>
              <p:nvPr/>
            </p:nvSpPr>
            <p:spPr>
              <a:xfrm flipH="1" rot="10800000">
                <a:off x="874196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" name="Google Shape;2282;p11"/>
              <p:cNvSpPr/>
              <p:nvPr/>
            </p:nvSpPr>
            <p:spPr>
              <a:xfrm flipH="1" rot="10800000">
                <a:off x="134157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11"/>
              <p:cNvSpPr/>
              <p:nvPr/>
            </p:nvSpPr>
            <p:spPr>
              <a:xfrm flipH="1" rot="10800000">
                <a:off x="-294853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11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" name="Google Shape;2285;p11"/>
              <p:cNvSpPr/>
              <p:nvPr/>
            </p:nvSpPr>
            <p:spPr>
              <a:xfrm flipH="1" rot="10800000">
                <a:off x="639910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" name="Google Shape;2286;p11"/>
              <p:cNvSpPr/>
              <p:nvPr/>
            </p:nvSpPr>
            <p:spPr>
              <a:xfrm flipH="1" rot="10800000">
                <a:off x="1107246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" name="Google Shape;2287;p11"/>
              <p:cNvSpPr/>
              <p:nvPr/>
            </p:nvSpPr>
            <p:spPr>
              <a:xfrm flipH="1" rot="10800000">
                <a:off x="-41140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11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11"/>
              <p:cNvSpPr/>
              <p:nvPr/>
            </p:nvSpPr>
            <p:spPr>
              <a:xfrm flipH="1" rot="10800000">
                <a:off x="523362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11"/>
              <p:cNvSpPr/>
              <p:nvPr/>
            </p:nvSpPr>
            <p:spPr>
              <a:xfrm flipH="1" rot="10800000">
                <a:off x="990744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" name="Google Shape;2291;p11"/>
              <p:cNvSpPr/>
              <p:nvPr/>
            </p:nvSpPr>
            <p:spPr>
              <a:xfrm flipH="1" rot="10800000">
                <a:off x="145931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11"/>
              <p:cNvSpPr/>
              <p:nvPr/>
            </p:nvSpPr>
            <p:spPr>
              <a:xfrm flipH="1" rot="10800000">
                <a:off x="1926696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11"/>
              <p:cNvSpPr/>
              <p:nvPr/>
            </p:nvSpPr>
            <p:spPr>
              <a:xfrm flipH="1" rot="10800000">
                <a:off x="2394078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11"/>
              <p:cNvSpPr/>
              <p:nvPr/>
            </p:nvSpPr>
            <p:spPr>
              <a:xfrm flipH="1" rot="10800000">
                <a:off x="-17711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" name="Google Shape;2295;p11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11"/>
              <p:cNvSpPr/>
              <p:nvPr/>
            </p:nvSpPr>
            <p:spPr>
              <a:xfrm flipH="1" rot="10800000">
                <a:off x="757648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11"/>
              <p:cNvSpPr/>
              <p:nvPr/>
            </p:nvSpPr>
            <p:spPr>
              <a:xfrm flipH="1" rot="10800000">
                <a:off x="1225029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" name="Google Shape;2298;p11"/>
              <p:cNvSpPr/>
              <p:nvPr/>
            </p:nvSpPr>
            <p:spPr>
              <a:xfrm flipH="1" rot="10800000">
                <a:off x="169241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" name="Google Shape;2299;p11"/>
              <p:cNvSpPr/>
              <p:nvPr/>
            </p:nvSpPr>
            <p:spPr>
              <a:xfrm flipH="1" rot="10800000">
                <a:off x="2159792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" name="Google Shape;2300;p11"/>
              <p:cNvSpPr/>
              <p:nvPr/>
            </p:nvSpPr>
            <p:spPr>
              <a:xfrm flipH="1" rot="10800000">
                <a:off x="-41140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11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11"/>
              <p:cNvSpPr/>
              <p:nvPr/>
            </p:nvSpPr>
            <p:spPr>
              <a:xfrm flipH="1" rot="10800000">
                <a:off x="523362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3" name="Google Shape;2303;p11"/>
              <p:cNvSpPr/>
              <p:nvPr/>
            </p:nvSpPr>
            <p:spPr>
              <a:xfrm flipH="1" rot="10800000">
                <a:off x="990744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4" name="Google Shape;2304;p11"/>
              <p:cNvSpPr/>
              <p:nvPr/>
            </p:nvSpPr>
            <p:spPr>
              <a:xfrm flipH="1" rot="10800000">
                <a:off x="14593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11"/>
              <p:cNvSpPr/>
              <p:nvPr/>
            </p:nvSpPr>
            <p:spPr>
              <a:xfrm flipH="1" rot="10800000">
                <a:off x="1926696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11"/>
              <p:cNvSpPr/>
              <p:nvPr/>
            </p:nvSpPr>
            <p:spPr>
              <a:xfrm flipH="1" rot="10800000">
                <a:off x="2394078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11"/>
              <p:cNvSpPr/>
              <p:nvPr/>
            </p:nvSpPr>
            <p:spPr>
              <a:xfrm flipH="1" rot="10800000">
                <a:off x="-1771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11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11"/>
              <p:cNvSpPr/>
              <p:nvPr/>
            </p:nvSpPr>
            <p:spPr>
              <a:xfrm flipH="1" rot="10800000">
                <a:off x="757648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" name="Google Shape;2310;p11"/>
              <p:cNvSpPr/>
              <p:nvPr/>
            </p:nvSpPr>
            <p:spPr>
              <a:xfrm flipH="1" rot="10800000">
                <a:off x="1225029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11"/>
              <p:cNvSpPr/>
              <p:nvPr/>
            </p:nvSpPr>
            <p:spPr>
              <a:xfrm flipH="1" rot="10800000">
                <a:off x="169241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11"/>
              <p:cNvSpPr/>
              <p:nvPr/>
            </p:nvSpPr>
            <p:spPr>
              <a:xfrm flipH="1" rot="10800000">
                <a:off x="2159792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313" name="Google Shape;2313;p11"/>
          <p:cNvPicPr preferRelativeResize="0"/>
          <p:nvPr/>
        </p:nvPicPr>
        <p:blipFill rotWithShape="1">
          <a:blip r:embed="rId2">
            <a:alphaModFix amt="75000"/>
          </a:blip>
          <a:srcRect b="42039" l="55353" r="0" t="0"/>
          <a:stretch/>
        </p:blipFill>
        <p:spPr>
          <a:xfrm>
            <a:off x="0" y="0"/>
            <a:ext cx="3518403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4" name="Google Shape;2314;p11"/>
          <p:cNvPicPr preferRelativeResize="0"/>
          <p:nvPr/>
        </p:nvPicPr>
        <p:blipFill rotWithShape="1">
          <a:blip r:embed="rId2">
            <a:alphaModFix amt="75000"/>
          </a:blip>
          <a:srcRect b="0" l="0" r="48371" t="42039"/>
          <a:stretch/>
        </p:blipFill>
        <p:spPr>
          <a:xfrm>
            <a:off x="5075440" y="0"/>
            <a:ext cx="406856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5" name="Google Shape;2315;p11"/>
          <p:cNvSpPr txBox="1"/>
          <p:nvPr>
            <p:ph hasCustomPrompt="1" type="title"/>
          </p:nvPr>
        </p:nvSpPr>
        <p:spPr>
          <a:xfrm>
            <a:off x="1767976" y="1642400"/>
            <a:ext cx="4893600" cy="12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16" name="Google Shape;2316;p11"/>
          <p:cNvSpPr txBox="1"/>
          <p:nvPr>
            <p:ph idx="1" type="subTitle"/>
          </p:nvPr>
        </p:nvSpPr>
        <p:spPr>
          <a:xfrm flipH="1">
            <a:off x="1768026" y="2972200"/>
            <a:ext cx="4893600" cy="3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317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6_1_1_1">
    <p:spTree>
      <p:nvGrpSpPr>
        <p:cNvPr id="2318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13"/>
          <p:cNvSpPr txBox="1"/>
          <p:nvPr>
            <p:ph hasCustomPrompt="1" type="title"/>
          </p:nvPr>
        </p:nvSpPr>
        <p:spPr>
          <a:xfrm>
            <a:off x="844722" y="1535266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0" name="Google Shape;2320;p13"/>
          <p:cNvSpPr txBox="1"/>
          <p:nvPr>
            <p:ph idx="1" type="subTitle"/>
          </p:nvPr>
        </p:nvSpPr>
        <p:spPr>
          <a:xfrm>
            <a:off x="1728514" y="1312884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2321" name="Google Shape;2321;p13"/>
          <p:cNvSpPr txBox="1"/>
          <p:nvPr>
            <p:ph idx="2" type="subTitle"/>
          </p:nvPr>
        </p:nvSpPr>
        <p:spPr>
          <a:xfrm>
            <a:off x="1728514" y="1664410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322" name="Google Shape;2322;p13"/>
          <p:cNvSpPr txBox="1"/>
          <p:nvPr>
            <p:ph hasCustomPrompt="1" idx="3" type="title"/>
          </p:nvPr>
        </p:nvSpPr>
        <p:spPr>
          <a:xfrm>
            <a:off x="844722" y="3782890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3" name="Google Shape;2323;p13"/>
          <p:cNvSpPr txBox="1"/>
          <p:nvPr>
            <p:ph idx="4" type="subTitle"/>
          </p:nvPr>
        </p:nvSpPr>
        <p:spPr>
          <a:xfrm>
            <a:off x="1728514" y="3560508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2324" name="Google Shape;2324;p13"/>
          <p:cNvSpPr txBox="1"/>
          <p:nvPr>
            <p:ph idx="5" type="subTitle"/>
          </p:nvPr>
        </p:nvSpPr>
        <p:spPr>
          <a:xfrm>
            <a:off x="1728514" y="3912034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325" name="Google Shape;2325;p13"/>
          <p:cNvSpPr txBox="1"/>
          <p:nvPr>
            <p:ph hasCustomPrompt="1" idx="6" type="title"/>
          </p:nvPr>
        </p:nvSpPr>
        <p:spPr>
          <a:xfrm>
            <a:off x="4784972" y="1535266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6" name="Google Shape;2326;p13"/>
          <p:cNvSpPr txBox="1"/>
          <p:nvPr>
            <p:ph idx="7" type="subTitle"/>
          </p:nvPr>
        </p:nvSpPr>
        <p:spPr>
          <a:xfrm>
            <a:off x="5668760" y="1312889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2327" name="Google Shape;2327;p13"/>
          <p:cNvSpPr txBox="1"/>
          <p:nvPr>
            <p:ph idx="8" type="subTitle"/>
          </p:nvPr>
        </p:nvSpPr>
        <p:spPr>
          <a:xfrm>
            <a:off x="5668760" y="1664410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328" name="Google Shape;2328;p13"/>
          <p:cNvSpPr txBox="1"/>
          <p:nvPr>
            <p:ph idx="9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329" name="Google Shape;2329;p13"/>
          <p:cNvSpPr txBox="1"/>
          <p:nvPr>
            <p:ph hasCustomPrompt="1" idx="13" type="title"/>
          </p:nvPr>
        </p:nvSpPr>
        <p:spPr>
          <a:xfrm>
            <a:off x="4784972" y="3782901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0" name="Google Shape;2330;p13"/>
          <p:cNvSpPr txBox="1"/>
          <p:nvPr>
            <p:ph idx="14" type="subTitle"/>
          </p:nvPr>
        </p:nvSpPr>
        <p:spPr>
          <a:xfrm>
            <a:off x="5668760" y="3560508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2331" name="Google Shape;2331;p13"/>
          <p:cNvSpPr txBox="1"/>
          <p:nvPr>
            <p:ph idx="15" type="subTitle"/>
          </p:nvPr>
        </p:nvSpPr>
        <p:spPr>
          <a:xfrm>
            <a:off x="5668760" y="3912047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332" name="Google Shape;2332;p13"/>
          <p:cNvSpPr txBox="1"/>
          <p:nvPr>
            <p:ph hasCustomPrompt="1" idx="16" type="title"/>
          </p:nvPr>
        </p:nvSpPr>
        <p:spPr>
          <a:xfrm>
            <a:off x="844722" y="2659078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3" name="Google Shape;2333;p13"/>
          <p:cNvSpPr txBox="1"/>
          <p:nvPr>
            <p:ph idx="17" type="subTitle"/>
          </p:nvPr>
        </p:nvSpPr>
        <p:spPr>
          <a:xfrm>
            <a:off x="1728514" y="2436696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2334" name="Google Shape;2334;p13"/>
          <p:cNvSpPr txBox="1"/>
          <p:nvPr>
            <p:ph idx="18" type="subTitle"/>
          </p:nvPr>
        </p:nvSpPr>
        <p:spPr>
          <a:xfrm>
            <a:off x="1728514" y="2788222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335" name="Google Shape;2335;p13"/>
          <p:cNvSpPr txBox="1"/>
          <p:nvPr>
            <p:ph hasCustomPrompt="1" idx="19" type="title"/>
          </p:nvPr>
        </p:nvSpPr>
        <p:spPr>
          <a:xfrm>
            <a:off x="4784972" y="2659078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6" name="Google Shape;2336;p13"/>
          <p:cNvSpPr txBox="1"/>
          <p:nvPr>
            <p:ph idx="20" type="subTitle"/>
          </p:nvPr>
        </p:nvSpPr>
        <p:spPr>
          <a:xfrm>
            <a:off x="5668760" y="2436696"/>
            <a:ext cx="264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2337" name="Google Shape;2337;p13"/>
          <p:cNvSpPr txBox="1"/>
          <p:nvPr>
            <p:ph idx="21" type="subTitle"/>
          </p:nvPr>
        </p:nvSpPr>
        <p:spPr>
          <a:xfrm>
            <a:off x="5668760" y="2788222"/>
            <a:ext cx="2641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grpSp>
        <p:nvGrpSpPr>
          <p:cNvPr id="2338" name="Google Shape;2338;p13"/>
          <p:cNvGrpSpPr/>
          <p:nvPr/>
        </p:nvGrpSpPr>
        <p:grpSpPr>
          <a:xfrm>
            <a:off x="55981" y="21377"/>
            <a:ext cx="9032039" cy="5100745"/>
            <a:chOff x="55981" y="21377"/>
            <a:chExt cx="9032039" cy="5100745"/>
          </a:xfrm>
        </p:grpSpPr>
        <p:grpSp>
          <p:nvGrpSpPr>
            <p:cNvPr id="2339" name="Google Shape;2339;p13"/>
            <p:cNvGrpSpPr/>
            <p:nvPr/>
          </p:nvGrpSpPr>
          <p:grpSpPr>
            <a:xfrm>
              <a:off x="55981" y="21377"/>
              <a:ext cx="954214" cy="5100745"/>
              <a:chOff x="55981" y="21377"/>
              <a:chExt cx="954214" cy="5100745"/>
            </a:xfrm>
          </p:grpSpPr>
          <p:sp>
            <p:nvSpPr>
              <p:cNvPr id="2340" name="Google Shape;2340;p13"/>
              <p:cNvSpPr/>
              <p:nvPr/>
            </p:nvSpPr>
            <p:spPr>
              <a:xfrm flipH="1" rot="10800000">
                <a:off x="406814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1" name="Google Shape;2341;p13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2" name="Google Shape;2342;p13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" name="Google Shape;2343;p13"/>
              <p:cNvSpPr/>
              <p:nvPr/>
            </p:nvSpPr>
            <p:spPr>
              <a:xfrm flipH="1" rot="10800000">
                <a:off x="523362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" name="Google Shape;2344;p13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" name="Google Shape;2345;p13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" name="Google Shape;2346;p13"/>
              <p:cNvSpPr/>
              <p:nvPr/>
            </p:nvSpPr>
            <p:spPr>
              <a:xfrm flipH="1" rot="10800000">
                <a:off x="523362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" name="Google Shape;2347;p13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" name="Google Shape;2348;p13"/>
              <p:cNvSpPr/>
              <p:nvPr/>
            </p:nvSpPr>
            <p:spPr>
              <a:xfrm flipH="1" rot="10800000">
                <a:off x="406814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" name="Google Shape;2349;p13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0" name="Google Shape;2350;p13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1" name="Google Shape;2351;p13"/>
              <p:cNvSpPr/>
              <p:nvPr/>
            </p:nvSpPr>
            <p:spPr>
              <a:xfrm flipH="1" rot="10800000">
                <a:off x="523362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2" name="Google Shape;2352;p13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13"/>
              <p:cNvSpPr/>
              <p:nvPr/>
            </p:nvSpPr>
            <p:spPr>
              <a:xfrm flipH="1" rot="10800000">
                <a:off x="757648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13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13"/>
              <p:cNvSpPr/>
              <p:nvPr/>
            </p:nvSpPr>
            <p:spPr>
              <a:xfrm flipH="1" rot="10800000">
                <a:off x="523362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13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13"/>
              <p:cNvSpPr/>
              <p:nvPr/>
            </p:nvSpPr>
            <p:spPr>
              <a:xfrm flipH="1" rot="10800000">
                <a:off x="406814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13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13"/>
              <p:cNvSpPr/>
              <p:nvPr/>
            </p:nvSpPr>
            <p:spPr>
              <a:xfrm flipH="1" rot="10800000">
                <a:off x="639910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13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13"/>
              <p:cNvSpPr/>
              <p:nvPr/>
            </p:nvSpPr>
            <p:spPr>
              <a:xfrm flipH="1" rot="10800000">
                <a:off x="523362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13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13"/>
              <p:cNvSpPr/>
              <p:nvPr/>
            </p:nvSpPr>
            <p:spPr>
              <a:xfrm flipH="1" rot="10800000">
                <a:off x="757648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13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13"/>
              <p:cNvSpPr/>
              <p:nvPr/>
            </p:nvSpPr>
            <p:spPr>
              <a:xfrm flipH="1" rot="10800000">
                <a:off x="523362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13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13"/>
              <p:cNvSpPr/>
              <p:nvPr/>
            </p:nvSpPr>
            <p:spPr>
              <a:xfrm flipH="1" rot="10800000">
                <a:off x="757648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" name="Google Shape;2368;p13"/>
              <p:cNvSpPr/>
              <p:nvPr/>
            </p:nvSpPr>
            <p:spPr>
              <a:xfrm flipH="1" rot="10800000">
                <a:off x="406814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" name="Google Shape;2369;p13"/>
              <p:cNvSpPr/>
              <p:nvPr/>
            </p:nvSpPr>
            <p:spPr>
              <a:xfrm flipH="1" rot="10800000">
                <a:off x="874196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" name="Google Shape;2370;p13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" name="Google Shape;2371;p13"/>
              <p:cNvSpPr/>
              <p:nvPr/>
            </p:nvSpPr>
            <p:spPr>
              <a:xfrm flipH="1" rot="10800000">
                <a:off x="639910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" name="Google Shape;2372;p13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" name="Google Shape;2373;p13"/>
              <p:cNvSpPr/>
              <p:nvPr/>
            </p:nvSpPr>
            <p:spPr>
              <a:xfrm flipH="1" rot="10800000">
                <a:off x="523362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13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13"/>
              <p:cNvSpPr/>
              <p:nvPr/>
            </p:nvSpPr>
            <p:spPr>
              <a:xfrm flipH="1" rot="10800000">
                <a:off x="757648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6" name="Google Shape;2376;p13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7" name="Google Shape;2377;p13"/>
              <p:cNvSpPr/>
              <p:nvPr/>
            </p:nvSpPr>
            <p:spPr>
              <a:xfrm flipH="1" rot="10800000">
                <a:off x="523362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8" name="Google Shape;2378;p13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9" name="Google Shape;2379;p13"/>
              <p:cNvSpPr/>
              <p:nvPr/>
            </p:nvSpPr>
            <p:spPr>
              <a:xfrm flipH="1" rot="10800000">
                <a:off x="757648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0" name="Google Shape;2380;p13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1" name="Google Shape;2381;p13"/>
              <p:cNvSpPr/>
              <p:nvPr/>
            </p:nvSpPr>
            <p:spPr>
              <a:xfrm flipH="1" rot="10800000">
                <a:off x="874196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2" name="Google Shape;2382;p13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3" name="Google Shape;2383;p13"/>
              <p:cNvSpPr/>
              <p:nvPr/>
            </p:nvSpPr>
            <p:spPr>
              <a:xfrm flipH="1" rot="10800000">
                <a:off x="639910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13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13"/>
              <p:cNvSpPr/>
              <p:nvPr/>
            </p:nvSpPr>
            <p:spPr>
              <a:xfrm flipH="1" rot="10800000">
                <a:off x="523362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13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13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13"/>
              <p:cNvSpPr/>
              <p:nvPr/>
            </p:nvSpPr>
            <p:spPr>
              <a:xfrm flipH="1" rot="10800000">
                <a:off x="523362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13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13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13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" name="Google Shape;2392;p13"/>
              <p:cNvSpPr/>
              <p:nvPr/>
            </p:nvSpPr>
            <p:spPr>
              <a:xfrm flipH="1" rot="10800000">
                <a:off x="639910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13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13"/>
              <p:cNvSpPr/>
              <p:nvPr/>
            </p:nvSpPr>
            <p:spPr>
              <a:xfrm flipH="1" rot="10800000">
                <a:off x="523362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13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13"/>
              <p:cNvSpPr/>
              <p:nvPr/>
            </p:nvSpPr>
            <p:spPr>
              <a:xfrm flipH="1" rot="10800000">
                <a:off x="757648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13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13"/>
              <p:cNvSpPr/>
              <p:nvPr/>
            </p:nvSpPr>
            <p:spPr>
              <a:xfrm flipH="1" rot="10800000">
                <a:off x="523362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13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13"/>
              <p:cNvSpPr/>
              <p:nvPr/>
            </p:nvSpPr>
            <p:spPr>
              <a:xfrm flipH="1" rot="10800000">
                <a:off x="757648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1" name="Google Shape;2401;p13"/>
            <p:cNvGrpSpPr/>
            <p:nvPr/>
          </p:nvGrpSpPr>
          <p:grpSpPr>
            <a:xfrm>
              <a:off x="7782972" y="21377"/>
              <a:ext cx="1305047" cy="5100745"/>
              <a:chOff x="7782972" y="21377"/>
              <a:chExt cx="1305047" cy="5100745"/>
            </a:xfrm>
          </p:grpSpPr>
          <p:sp>
            <p:nvSpPr>
              <p:cNvPr id="2402" name="Google Shape;2402;p13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3" name="Google Shape;2403;p13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4" name="Google Shape;2404;p13"/>
              <p:cNvSpPr/>
              <p:nvPr/>
            </p:nvSpPr>
            <p:spPr>
              <a:xfrm rot="10800000">
                <a:off x="7899520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13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6" name="Google Shape;2406;p13"/>
              <p:cNvSpPr/>
              <p:nvPr/>
            </p:nvSpPr>
            <p:spPr>
              <a:xfrm rot="10800000">
                <a:off x="8133806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7" name="Google Shape;2407;p13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8" name="Google Shape;2408;p13"/>
              <p:cNvSpPr/>
              <p:nvPr/>
            </p:nvSpPr>
            <p:spPr>
              <a:xfrm rot="10800000">
                <a:off x="8250354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13"/>
              <p:cNvSpPr/>
              <p:nvPr/>
            </p:nvSpPr>
            <p:spPr>
              <a:xfrm rot="10800000">
                <a:off x="7782972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" name="Google Shape;2410;p13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" name="Google Shape;2411;p13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" name="Google Shape;2412;p13"/>
              <p:cNvSpPr/>
              <p:nvPr/>
            </p:nvSpPr>
            <p:spPr>
              <a:xfrm rot="10800000">
                <a:off x="8016068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" name="Google Shape;2413;p13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" name="Google Shape;2414;p13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" name="Google Shape;2415;p13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13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13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8" name="Google Shape;2418;p13"/>
              <p:cNvSpPr/>
              <p:nvPr/>
            </p:nvSpPr>
            <p:spPr>
              <a:xfrm rot="10800000">
                <a:off x="8133806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9" name="Google Shape;2419;p13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13"/>
              <p:cNvSpPr/>
              <p:nvPr/>
            </p:nvSpPr>
            <p:spPr>
              <a:xfrm rot="10800000">
                <a:off x="8250354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13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13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3" name="Google Shape;2423;p13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13"/>
              <p:cNvSpPr/>
              <p:nvPr/>
            </p:nvSpPr>
            <p:spPr>
              <a:xfrm rot="10800000">
                <a:off x="8250354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13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6" name="Google Shape;2426;p13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13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13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13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13"/>
              <p:cNvSpPr/>
              <p:nvPr/>
            </p:nvSpPr>
            <p:spPr>
              <a:xfrm rot="10800000">
                <a:off x="8133806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13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13"/>
              <p:cNvSpPr/>
              <p:nvPr/>
            </p:nvSpPr>
            <p:spPr>
              <a:xfrm rot="10800000">
                <a:off x="8250354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13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13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13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13"/>
              <p:cNvSpPr/>
              <p:nvPr/>
            </p:nvSpPr>
            <p:spPr>
              <a:xfrm rot="10800000">
                <a:off x="8250354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13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13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13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13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13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13"/>
              <p:cNvSpPr/>
              <p:nvPr/>
            </p:nvSpPr>
            <p:spPr>
              <a:xfrm rot="10800000">
                <a:off x="8133806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13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13"/>
              <p:cNvSpPr/>
              <p:nvPr/>
            </p:nvSpPr>
            <p:spPr>
              <a:xfrm rot="10800000">
                <a:off x="8250354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13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13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13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13"/>
              <p:cNvSpPr/>
              <p:nvPr/>
            </p:nvSpPr>
            <p:spPr>
              <a:xfrm rot="10800000">
                <a:off x="8250354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13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13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1" name="Google Shape;2451;p13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2" name="Google Shape;2452;p13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13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13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5" name="Google Shape;2455;p13"/>
              <p:cNvSpPr/>
              <p:nvPr/>
            </p:nvSpPr>
            <p:spPr>
              <a:xfrm rot="10800000">
                <a:off x="8250354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13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13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" name="Google Shape;2458;p13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13"/>
              <p:cNvSpPr/>
              <p:nvPr/>
            </p:nvSpPr>
            <p:spPr>
              <a:xfrm rot="10800000">
                <a:off x="8250354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" name="Google Shape;2460;p13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" name="Google Shape;2461;p13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13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13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13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13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13"/>
              <p:cNvSpPr/>
              <p:nvPr/>
            </p:nvSpPr>
            <p:spPr>
              <a:xfrm rot="10800000">
                <a:off x="8250354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13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13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13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13"/>
              <p:cNvSpPr/>
              <p:nvPr/>
            </p:nvSpPr>
            <p:spPr>
              <a:xfrm rot="10800000">
                <a:off x="8250354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13"/>
              <p:cNvSpPr/>
              <p:nvPr/>
            </p:nvSpPr>
            <p:spPr>
              <a:xfrm rot="10800000">
                <a:off x="7782972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13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13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13"/>
              <p:cNvSpPr/>
              <p:nvPr/>
            </p:nvSpPr>
            <p:spPr>
              <a:xfrm rot="10800000">
                <a:off x="8016068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475" name="Google Shape;2475;p13"/>
          <p:cNvPicPr preferRelativeResize="0"/>
          <p:nvPr/>
        </p:nvPicPr>
        <p:blipFill rotWithShape="1">
          <a:blip r:embed="rId2">
            <a:alphaModFix amt="69000"/>
          </a:blip>
          <a:srcRect b="0" l="39763" r="108" t="49315"/>
          <a:stretch/>
        </p:blipFill>
        <p:spPr>
          <a:xfrm rot="5400000">
            <a:off x="6854025" y="315788"/>
            <a:ext cx="2605775" cy="197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8"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7" name="Google Shape;2477;p14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2478" name="Google Shape;2478;p14"/>
            <p:cNvGrpSpPr/>
            <p:nvPr/>
          </p:nvGrpSpPr>
          <p:grpSpPr>
            <a:xfrm>
              <a:off x="-529139" y="21377"/>
              <a:ext cx="3059215" cy="5100745"/>
              <a:chOff x="-529139" y="21377"/>
              <a:chExt cx="3059215" cy="5100745"/>
            </a:xfrm>
          </p:grpSpPr>
          <p:sp>
            <p:nvSpPr>
              <p:cNvPr id="2479" name="Google Shape;2479;p14"/>
              <p:cNvSpPr/>
              <p:nvPr/>
            </p:nvSpPr>
            <p:spPr>
              <a:xfrm flipH="1" rot="10800000">
                <a:off x="-52913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14"/>
              <p:cNvSpPr/>
              <p:nvPr/>
            </p:nvSpPr>
            <p:spPr>
              <a:xfrm flipH="1" rot="10800000">
                <a:off x="-6056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14"/>
              <p:cNvSpPr/>
              <p:nvPr/>
            </p:nvSpPr>
            <p:spPr>
              <a:xfrm flipH="1" rot="10800000">
                <a:off x="406814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14"/>
              <p:cNvSpPr/>
              <p:nvPr/>
            </p:nvSpPr>
            <p:spPr>
              <a:xfrm flipH="1" rot="10800000">
                <a:off x="874196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3" name="Google Shape;2483;p14"/>
              <p:cNvSpPr/>
              <p:nvPr/>
            </p:nvSpPr>
            <p:spPr>
              <a:xfrm flipH="1" rot="10800000">
                <a:off x="134157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" name="Google Shape;2484;p14"/>
              <p:cNvSpPr/>
              <p:nvPr/>
            </p:nvSpPr>
            <p:spPr>
              <a:xfrm flipH="1" rot="10800000">
                <a:off x="1808958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14"/>
              <p:cNvSpPr/>
              <p:nvPr/>
            </p:nvSpPr>
            <p:spPr>
              <a:xfrm flipH="1" rot="10800000">
                <a:off x="2276294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14"/>
              <p:cNvSpPr/>
              <p:nvPr/>
            </p:nvSpPr>
            <p:spPr>
              <a:xfrm flipH="1" rot="10800000">
                <a:off x="-294853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14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" name="Google Shape;2488;p14"/>
              <p:cNvSpPr/>
              <p:nvPr/>
            </p:nvSpPr>
            <p:spPr>
              <a:xfrm flipH="1" rot="10800000">
                <a:off x="639910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14"/>
              <p:cNvSpPr/>
              <p:nvPr/>
            </p:nvSpPr>
            <p:spPr>
              <a:xfrm flipH="1" rot="10800000">
                <a:off x="1107246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14"/>
              <p:cNvSpPr/>
              <p:nvPr/>
            </p:nvSpPr>
            <p:spPr>
              <a:xfrm flipH="1" rot="10800000">
                <a:off x="157462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1" name="Google Shape;2491;p14"/>
              <p:cNvSpPr/>
              <p:nvPr/>
            </p:nvSpPr>
            <p:spPr>
              <a:xfrm flipH="1" rot="10800000">
                <a:off x="2042009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2" name="Google Shape;2492;p14"/>
              <p:cNvSpPr/>
              <p:nvPr/>
            </p:nvSpPr>
            <p:spPr>
              <a:xfrm flipH="1" rot="10800000">
                <a:off x="-41140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14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14"/>
              <p:cNvSpPr/>
              <p:nvPr/>
            </p:nvSpPr>
            <p:spPr>
              <a:xfrm flipH="1" rot="10800000">
                <a:off x="523362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14"/>
              <p:cNvSpPr/>
              <p:nvPr/>
            </p:nvSpPr>
            <p:spPr>
              <a:xfrm flipH="1" rot="10800000">
                <a:off x="990744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14"/>
              <p:cNvSpPr/>
              <p:nvPr/>
            </p:nvSpPr>
            <p:spPr>
              <a:xfrm flipH="1" rot="10800000">
                <a:off x="145931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14"/>
              <p:cNvSpPr/>
              <p:nvPr/>
            </p:nvSpPr>
            <p:spPr>
              <a:xfrm flipH="1" rot="10800000">
                <a:off x="1926696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14"/>
              <p:cNvSpPr/>
              <p:nvPr/>
            </p:nvSpPr>
            <p:spPr>
              <a:xfrm flipH="1" rot="10800000">
                <a:off x="-17711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14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14"/>
              <p:cNvSpPr/>
              <p:nvPr/>
            </p:nvSpPr>
            <p:spPr>
              <a:xfrm flipH="1" rot="10800000">
                <a:off x="757648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14"/>
              <p:cNvSpPr/>
              <p:nvPr/>
            </p:nvSpPr>
            <p:spPr>
              <a:xfrm flipH="1" rot="10800000">
                <a:off x="1225029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14"/>
              <p:cNvSpPr/>
              <p:nvPr/>
            </p:nvSpPr>
            <p:spPr>
              <a:xfrm flipH="1" rot="10800000">
                <a:off x="169241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14"/>
              <p:cNvSpPr/>
              <p:nvPr/>
            </p:nvSpPr>
            <p:spPr>
              <a:xfrm flipH="1" rot="10800000">
                <a:off x="2159792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14"/>
              <p:cNvSpPr/>
              <p:nvPr/>
            </p:nvSpPr>
            <p:spPr>
              <a:xfrm flipH="1" rot="10800000">
                <a:off x="-41140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14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14"/>
              <p:cNvSpPr/>
              <p:nvPr/>
            </p:nvSpPr>
            <p:spPr>
              <a:xfrm flipH="1" rot="10800000">
                <a:off x="523362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14"/>
              <p:cNvSpPr/>
              <p:nvPr/>
            </p:nvSpPr>
            <p:spPr>
              <a:xfrm flipH="1" rot="10800000">
                <a:off x="990744" y="31258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14"/>
              <p:cNvSpPr/>
              <p:nvPr/>
            </p:nvSpPr>
            <p:spPr>
              <a:xfrm flipH="1" rot="10800000">
                <a:off x="-17711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14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14"/>
              <p:cNvSpPr/>
              <p:nvPr/>
            </p:nvSpPr>
            <p:spPr>
              <a:xfrm flipH="1" rot="10800000">
                <a:off x="757648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14"/>
              <p:cNvSpPr/>
              <p:nvPr/>
            </p:nvSpPr>
            <p:spPr>
              <a:xfrm flipH="1" rot="10800000">
                <a:off x="1225029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14"/>
              <p:cNvSpPr/>
              <p:nvPr/>
            </p:nvSpPr>
            <p:spPr>
              <a:xfrm flipH="1" rot="10800000">
                <a:off x="-52913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14"/>
              <p:cNvSpPr/>
              <p:nvPr/>
            </p:nvSpPr>
            <p:spPr>
              <a:xfrm flipH="1" rot="10800000">
                <a:off x="-6056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14"/>
              <p:cNvSpPr/>
              <p:nvPr/>
            </p:nvSpPr>
            <p:spPr>
              <a:xfrm flipH="1" rot="10800000">
                <a:off x="406814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14"/>
              <p:cNvSpPr/>
              <p:nvPr/>
            </p:nvSpPr>
            <p:spPr>
              <a:xfrm flipH="1" rot="10800000">
                <a:off x="874196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14"/>
              <p:cNvSpPr/>
              <p:nvPr/>
            </p:nvSpPr>
            <p:spPr>
              <a:xfrm flipH="1" rot="10800000">
                <a:off x="134157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14"/>
              <p:cNvSpPr/>
              <p:nvPr/>
            </p:nvSpPr>
            <p:spPr>
              <a:xfrm flipH="1" rot="10800000">
                <a:off x="-294853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14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14"/>
              <p:cNvSpPr/>
              <p:nvPr/>
            </p:nvSpPr>
            <p:spPr>
              <a:xfrm flipH="1" rot="10800000">
                <a:off x="639910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14"/>
              <p:cNvSpPr/>
              <p:nvPr/>
            </p:nvSpPr>
            <p:spPr>
              <a:xfrm flipH="1" rot="10800000">
                <a:off x="1107246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14"/>
              <p:cNvSpPr/>
              <p:nvPr/>
            </p:nvSpPr>
            <p:spPr>
              <a:xfrm flipH="1" rot="10800000">
                <a:off x="-41140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14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14"/>
              <p:cNvSpPr/>
              <p:nvPr/>
            </p:nvSpPr>
            <p:spPr>
              <a:xfrm flipH="1" rot="10800000">
                <a:off x="523362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14"/>
              <p:cNvSpPr/>
              <p:nvPr/>
            </p:nvSpPr>
            <p:spPr>
              <a:xfrm flipH="1" rot="10800000">
                <a:off x="-17711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5" name="Google Shape;2525;p14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14"/>
              <p:cNvSpPr/>
              <p:nvPr/>
            </p:nvSpPr>
            <p:spPr>
              <a:xfrm flipH="1" rot="10800000">
                <a:off x="757648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14"/>
              <p:cNvSpPr/>
              <p:nvPr/>
            </p:nvSpPr>
            <p:spPr>
              <a:xfrm flipH="1" rot="10800000">
                <a:off x="-41140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" name="Google Shape;2528;p14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14"/>
              <p:cNvSpPr/>
              <p:nvPr/>
            </p:nvSpPr>
            <p:spPr>
              <a:xfrm flipH="1" rot="10800000">
                <a:off x="523362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14"/>
              <p:cNvSpPr/>
              <p:nvPr/>
            </p:nvSpPr>
            <p:spPr>
              <a:xfrm flipH="1" rot="10800000">
                <a:off x="990744" y="118857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" name="Google Shape;2531;p14"/>
              <p:cNvSpPr/>
              <p:nvPr/>
            </p:nvSpPr>
            <p:spPr>
              <a:xfrm flipH="1" rot="10800000">
                <a:off x="-17711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14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14"/>
              <p:cNvSpPr/>
              <p:nvPr/>
            </p:nvSpPr>
            <p:spPr>
              <a:xfrm flipH="1" rot="10800000">
                <a:off x="757648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14"/>
              <p:cNvSpPr/>
              <p:nvPr/>
            </p:nvSpPr>
            <p:spPr>
              <a:xfrm flipH="1" rot="10800000">
                <a:off x="1225029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14"/>
              <p:cNvSpPr/>
              <p:nvPr/>
            </p:nvSpPr>
            <p:spPr>
              <a:xfrm flipH="1" rot="10800000">
                <a:off x="-52913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14"/>
              <p:cNvSpPr/>
              <p:nvPr/>
            </p:nvSpPr>
            <p:spPr>
              <a:xfrm flipH="1" rot="10800000">
                <a:off x="-6056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14"/>
              <p:cNvSpPr/>
              <p:nvPr/>
            </p:nvSpPr>
            <p:spPr>
              <a:xfrm flipH="1" rot="10800000">
                <a:off x="406814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14"/>
              <p:cNvSpPr/>
              <p:nvPr/>
            </p:nvSpPr>
            <p:spPr>
              <a:xfrm flipH="1" rot="10800000">
                <a:off x="874196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14"/>
              <p:cNvSpPr/>
              <p:nvPr/>
            </p:nvSpPr>
            <p:spPr>
              <a:xfrm flipH="1" rot="10800000">
                <a:off x="134157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0" name="Google Shape;2540;p14"/>
              <p:cNvSpPr/>
              <p:nvPr/>
            </p:nvSpPr>
            <p:spPr>
              <a:xfrm flipH="1" rot="10800000">
                <a:off x="-294853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1" name="Google Shape;2541;p14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2" name="Google Shape;2542;p14"/>
              <p:cNvSpPr/>
              <p:nvPr/>
            </p:nvSpPr>
            <p:spPr>
              <a:xfrm flipH="1" rot="10800000">
                <a:off x="639910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3" name="Google Shape;2543;p14"/>
              <p:cNvSpPr/>
              <p:nvPr/>
            </p:nvSpPr>
            <p:spPr>
              <a:xfrm flipH="1" rot="10800000">
                <a:off x="1107246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14"/>
              <p:cNvSpPr/>
              <p:nvPr/>
            </p:nvSpPr>
            <p:spPr>
              <a:xfrm flipH="1" rot="10800000">
                <a:off x="-41140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14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6" name="Google Shape;2546;p14"/>
              <p:cNvSpPr/>
              <p:nvPr/>
            </p:nvSpPr>
            <p:spPr>
              <a:xfrm flipH="1" rot="10800000">
                <a:off x="523362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" name="Google Shape;2547;p14"/>
              <p:cNvSpPr/>
              <p:nvPr/>
            </p:nvSpPr>
            <p:spPr>
              <a:xfrm flipH="1" rot="10800000">
                <a:off x="990744" y="23569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8" name="Google Shape;2548;p14"/>
              <p:cNvSpPr/>
              <p:nvPr/>
            </p:nvSpPr>
            <p:spPr>
              <a:xfrm flipH="1" rot="10800000">
                <a:off x="-17711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14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" name="Google Shape;2550;p14"/>
              <p:cNvSpPr/>
              <p:nvPr/>
            </p:nvSpPr>
            <p:spPr>
              <a:xfrm flipH="1" rot="10800000">
                <a:off x="757648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" name="Google Shape;2551;p14"/>
              <p:cNvSpPr/>
              <p:nvPr/>
            </p:nvSpPr>
            <p:spPr>
              <a:xfrm flipH="1" rot="10800000">
                <a:off x="-41140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2" name="Google Shape;2552;p14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" name="Google Shape;2553;p14"/>
              <p:cNvSpPr/>
              <p:nvPr/>
            </p:nvSpPr>
            <p:spPr>
              <a:xfrm flipH="1" rot="10800000">
                <a:off x="523362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" name="Google Shape;2554;p14"/>
              <p:cNvSpPr/>
              <p:nvPr/>
            </p:nvSpPr>
            <p:spPr>
              <a:xfrm flipH="1" rot="10800000">
                <a:off x="990744" y="206457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" name="Google Shape;2555;p14"/>
              <p:cNvSpPr/>
              <p:nvPr/>
            </p:nvSpPr>
            <p:spPr>
              <a:xfrm flipH="1" rot="10800000">
                <a:off x="-17711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" name="Google Shape;2556;p14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" name="Google Shape;2557;p14"/>
              <p:cNvSpPr/>
              <p:nvPr/>
            </p:nvSpPr>
            <p:spPr>
              <a:xfrm flipH="1" rot="10800000">
                <a:off x="757648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" name="Google Shape;2558;p14"/>
              <p:cNvSpPr/>
              <p:nvPr/>
            </p:nvSpPr>
            <p:spPr>
              <a:xfrm flipH="1" rot="10800000">
                <a:off x="1225029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" name="Google Shape;2559;p14"/>
              <p:cNvSpPr/>
              <p:nvPr/>
            </p:nvSpPr>
            <p:spPr>
              <a:xfrm flipH="1" rot="10800000">
                <a:off x="-52913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" name="Google Shape;2560;p14"/>
              <p:cNvSpPr/>
              <p:nvPr/>
            </p:nvSpPr>
            <p:spPr>
              <a:xfrm flipH="1" rot="10800000">
                <a:off x="-6056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" name="Google Shape;2561;p14"/>
              <p:cNvSpPr/>
              <p:nvPr/>
            </p:nvSpPr>
            <p:spPr>
              <a:xfrm flipH="1" rot="10800000">
                <a:off x="406814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" name="Google Shape;2562;p14"/>
              <p:cNvSpPr/>
              <p:nvPr/>
            </p:nvSpPr>
            <p:spPr>
              <a:xfrm flipH="1" rot="10800000">
                <a:off x="874196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" name="Google Shape;2563;p14"/>
              <p:cNvSpPr/>
              <p:nvPr/>
            </p:nvSpPr>
            <p:spPr>
              <a:xfrm flipH="1" rot="10800000">
                <a:off x="134157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" name="Google Shape;2564;p14"/>
              <p:cNvSpPr/>
              <p:nvPr/>
            </p:nvSpPr>
            <p:spPr>
              <a:xfrm flipH="1" rot="10800000">
                <a:off x="-294853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14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" name="Google Shape;2566;p14"/>
              <p:cNvSpPr/>
              <p:nvPr/>
            </p:nvSpPr>
            <p:spPr>
              <a:xfrm flipH="1" rot="10800000">
                <a:off x="639910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" name="Google Shape;2567;p14"/>
              <p:cNvSpPr/>
              <p:nvPr/>
            </p:nvSpPr>
            <p:spPr>
              <a:xfrm flipH="1" rot="10800000">
                <a:off x="1107246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" name="Google Shape;2568;p14"/>
              <p:cNvSpPr/>
              <p:nvPr/>
            </p:nvSpPr>
            <p:spPr>
              <a:xfrm flipH="1" rot="10800000">
                <a:off x="-41140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" name="Google Shape;2569;p14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" name="Google Shape;2570;p14"/>
              <p:cNvSpPr/>
              <p:nvPr/>
            </p:nvSpPr>
            <p:spPr>
              <a:xfrm flipH="1" rot="10800000">
                <a:off x="523362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" name="Google Shape;2571;p14"/>
              <p:cNvSpPr/>
              <p:nvPr/>
            </p:nvSpPr>
            <p:spPr>
              <a:xfrm flipH="1" rot="10800000">
                <a:off x="-17711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" name="Google Shape;2572;p14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" name="Google Shape;2573;p14"/>
              <p:cNvSpPr/>
              <p:nvPr/>
            </p:nvSpPr>
            <p:spPr>
              <a:xfrm flipH="1" rot="10800000">
                <a:off x="757648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" name="Google Shape;2574;p14"/>
              <p:cNvSpPr/>
              <p:nvPr/>
            </p:nvSpPr>
            <p:spPr>
              <a:xfrm flipH="1" rot="10800000">
                <a:off x="-41140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" name="Google Shape;2575;p14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" name="Google Shape;2576;p14"/>
              <p:cNvSpPr/>
              <p:nvPr/>
            </p:nvSpPr>
            <p:spPr>
              <a:xfrm flipH="1" rot="10800000">
                <a:off x="523362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" name="Google Shape;2577;p14"/>
              <p:cNvSpPr/>
              <p:nvPr/>
            </p:nvSpPr>
            <p:spPr>
              <a:xfrm flipH="1" rot="10800000">
                <a:off x="990744" y="294057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" name="Google Shape;2578;p14"/>
              <p:cNvSpPr/>
              <p:nvPr/>
            </p:nvSpPr>
            <p:spPr>
              <a:xfrm flipH="1" rot="10800000">
                <a:off x="-17711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" name="Google Shape;2579;p14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" name="Google Shape;2580;p14"/>
              <p:cNvSpPr/>
              <p:nvPr/>
            </p:nvSpPr>
            <p:spPr>
              <a:xfrm flipH="1" rot="10800000">
                <a:off x="757648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" name="Google Shape;2581;p14"/>
              <p:cNvSpPr/>
              <p:nvPr/>
            </p:nvSpPr>
            <p:spPr>
              <a:xfrm flipH="1" rot="10800000">
                <a:off x="1225029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" name="Google Shape;2582;p14"/>
              <p:cNvSpPr/>
              <p:nvPr/>
            </p:nvSpPr>
            <p:spPr>
              <a:xfrm flipH="1" rot="10800000">
                <a:off x="-52913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" name="Google Shape;2583;p14"/>
              <p:cNvSpPr/>
              <p:nvPr/>
            </p:nvSpPr>
            <p:spPr>
              <a:xfrm flipH="1" rot="10800000">
                <a:off x="-6056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" name="Google Shape;2584;p14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" name="Google Shape;2585;p14"/>
              <p:cNvSpPr/>
              <p:nvPr/>
            </p:nvSpPr>
            <p:spPr>
              <a:xfrm flipH="1" rot="10800000">
                <a:off x="874196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" name="Google Shape;2586;p14"/>
              <p:cNvSpPr/>
              <p:nvPr/>
            </p:nvSpPr>
            <p:spPr>
              <a:xfrm flipH="1" rot="10800000">
                <a:off x="134157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" name="Google Shape;2587;p14"/>
              <p:cNvSpPr/>
              <p:nvPr/>
            </p:nvSpPr>
            <p:spPr>
              <a:xfrm flipH="1" rot="10800000">
                <a:off x="-294853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" name="Google Shape;2588;p14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" name="Google Shape;2589;p14"/>
              <p:cNvSpPr/>
              <p:nvPr/>
            </p:nvSpPr>
            <p:spPr>
              <a:xfrm flipH="1" rot="10800000">
                <a:off x="639910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" name="Google Shape;2590;p14"/>
              <p:cNvSpPr/>
              <p:nvPr/>
            </p:nvSpPr>
            <p:spPr>
              <a:xfrm flipH="1" rot="10800000">
                <a:off x="1107246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" name="Google Shape;2591;p14"/>
              <p:cNvSpPr/>
              <p:nvPr/>
            </p:nvSpPr>
            <p:spPr>
              <a:xfrm flipH="1" rot="10800000">
                <a:off x="-41140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" name="Google Shape;2592;p14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" name="Google Shape;2593;p14"/>
              <p:cNvSpPr/>
              <p:nvPr/>
            </p:nvSpPr>
            <p:spPr>
              <a:xfrm flipH="1" rot="10800000">
                <a:off x="523362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4" name="Google Shape;2594;p14"/>
              <p:cNvSpPr/>
              <p:nvPr/>
            </p:nvSpPr>
            <p:spPr>
              <a:xfrm flipH="1" rot="10800000">
                <a:off x="990744" y="4108961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" name="Google Shape;2595;p14"/>
              <p:cNvSpPr/>
              <p:nvPr/>
            </p:nvSpPr>
            <p:spPr>
              <a:xfrm flipH="1" rot="10800000">
                <a:off x="145931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6" name="Google Shape;2596;p14"/>
              <p:cNvSpPr/>
              <p:nvPr/>
            </p:nvSpPr>
            <p:spPr>
              <a:xfrm flipH="1" rot="10800000">
                <a:off x="1926696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7" name="Google Shape;2597;p14"/>
              <p:cNvSpPr/>
              <p:nvPr/>
            </p:nvSpPr>
            <p:spPr>
              <a:xfrm flipH="1" rot="10800000">
                <a:off x="-17711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8" name="Google Shape;2598;p14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" name="Google Shape;2599;p14"/>
              <p:cNvSpPr/>
              <p:nvPr/>
            </p:nvSpPr>
            <p:spPr>
              <a:xfrm flipH="1" rot="10800000">
                <a:off x="757648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14"/>
              <p:cNvSpPr/>
              <p:nvPr/>
            </p:nvSpPr>
            <p:spPr>
              <a:xfrm flipH="1" rot="10800000">
                <a:off x="1225029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14"/>
              <p:cNvSpPr/>
              <p:nvPr/>
            </p:nvSpPr>
            <p:spPr>
              <a:xfrm flipH="1" rot="10800000">
                <a:off x="169241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14"/>
              <p:cNvSpPr/>
              <p:nvPr/>
            </p:nvSpPr>
            <p:spPr>
              <a:xfrm flipH="1" rot="10800000">
                <a:off x="-41140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3" name="Google Shape;2603;p14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" name="Google Shape;2604;p14"/>
              <p:cNvSpPr/>
              <p:nvPr/>
            </p:nvSpPr>
            <p:spPr>
              <a:xfrm flipH="1" rot="10800000">
                <a:off x="523362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5" name="Google Shape;2605;p14"/>
              <p:cNvSpPr/>
              <p:nvPr/>
            </p:nvSpPr>
            <p:spPr>
              <a:xfrm flipH="1" rot="10800000">
                <a:off x="990744" y="3816566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" name="Google Shape;2606;p14"/>
              <p:cNvSpPr/>
              <p:nvPr/>
            </p:nvSpPr>
            <p:spPr>
              <a:xfrm flipH="1" rot="10800000">
                <a:off x="-17711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" name="Google Shape;2607;p14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" name="Google Shape;2608;p14"/>
              <p:cNvSpPr/>
              <p:nvPr/>
            </p:nvSpPr>
            <p:spPr>
              <a:xfrm flipH="1" rot="10800000">
                <a:off x="757648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" name="Google Shape;2609;p14"/>
              <p:cNvSpPr/>
              <p:nvPr/>
            </p:nvSpPr>
            <p:spPr>
              <a:xfrm flipH="1" rot="10800000">
                <a:off x="1225029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14"/>
              <p:cNvSpPr/>
              <p:nvPr/>
            </p:nvSpPr>
            <p:spPr>
              <a:xfrm flipH="1" rot="10800000">
                <a:off x="-52913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14"/>
              <p:cNvSpPr/>
              <p:nvPr/>
            </p:nvSpPr>
            <p:spPr>
              <a:xfrm flipH="1" rot="10800000">
                <a:off x="-6056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" name="Google Shape;2612;p14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" name="Google Shape;2613;p14"/>
              <p:cNvSpPr/>
              <p:nvPr/>
            </p:nvSpPr>
            <p:spPr>
              <a:xfrm flipH="1" rot="10800000">
                <a:off x="874196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14"/>
              <p:cNvSpPr/>
              <p:nvPr/>
            </p:nvSpPr>
            <p:spPr>
              <a:xfrm flipH="1" rot="10800000">
                <a:off x="134157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14"/>
              <p:cNvSpPr/>
              <p:nvPr/>
            </p:nvSpPr>
            <p:spPr>
              <a:xfrm flipH="1" rot="10800000">
                <a:off x="-294853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" name="Google Shape;2616;p14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14"/>
              <p:cNvSpPr/>
              <p:nvPr/>
            </p:nvSpPr>
            <p:spPr>
              <a:xfrm flipH="1" rot="10800000">
                <a:off x="639910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14"/>
              <p:cNvSpPr/>
              <p:nvPr/>
            </p:nvSpPr>
            <p:spPr>
              <a:xfrm flipH="1" rot="10800000">
                <a:off x="1107246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14"/>
              <p:cNvSpPr/>
              <p:nvPr/>
            </p:nvSpPr>
            <p:spPr>
              <a:xfrm flipH="1" rot="10800000">
                <a:off x="-41140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0" name="Google Shape;2620;p14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1" name="Google Shape;2621;p14"/>
              <p:cNvSpPr/>
              <p:nvPr/>
            </p:nvSpPr>
            <p:spPr>
              <a:xfrm flipH="1" rot="10800000">
                <a:off x="523362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14"/>
              <p:cNvSpPr/>
              <p:nvPr/>
            </p:nvSpPr>
            <p:spPr>
              <a:xfrm flipH="1" rot="10800000">
                <a:off x="990744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14"/>
              <p:cNvSpPr/>
              <p:nvPr/>
            </p:nvSpPr>
            <p:spPr>
              <a:xfrm flipH="1" rot="10800000">
                <a:off x="145931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14"/>
              <p:cNvSpPr/>
              <p:nvPr/>
            </p:nvSpPr>
            <p:spPr>
              <a:xfrm flipH="1" rot="10800000">
                <a:off x="1926696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14"/>
              <p:cNvSpPr/>
              <p:nvPr/>
            </p:nvSpPr>
            <p:spPr>
              <a:xfrm flipH="1" rot="10800000">
                <a:off x="2394078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14"/>
              <p:cNvSpPr/>
              <p:nvPr/>
            </p:nvSpPr>
            <p:spPr>
              <a:xfrm flipH="1" rot="10800000">
                <a:off x="-17711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14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14"/>
              <p:cNvSpPr/>
              <p:nvPr/>
            </p:nvSpPr>
            <p:spPr>
              <a:xfrm flipH="1" rot="10800000">
                <a:off x="757648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14"/>
              <p:cNvSpPr/>
              <p:nvPr/>
            </p:nvSpPr>
            <p:spPr>
              <a:xfrm flipH="1" rot="10800000">
                <a:off x="1225029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14"/>
              <p:cNvSpPr/>
              <p:nvPr/>
            </p:nvSpPr>
            <p:spPr>
              <a:xfrm flipH="1" rot="10800000">
                <a:off x="169241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14"/>
              <p:cNvSpPr/>
              <p:nvPr/>
            </p:nvSpPr>
            <p:spPr>
              <a:xfrm flipH="1" rot="10800000">
                <a:off x="2159792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14"/>
              <p:cNvSpPr/>
              <p:nvPr/>
            </p:nvSpPr>
            <p:spPr>
              <a:xfrm flipH="1" rot="10800000">
                <a:off x="-41140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14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14"/>
              <p:cNvSpPr/>
              <p:nvPr/>
            </p:nvSpPr>
            <p:spPr>
              <a:xfrm flipH="1" rot="10800000">
                <a:off x="523362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14"/>
              <p:cNvSpPr/>
              <p:nvPr/>
            </p:nvSpPr>
            <p:spPr>
              <a:xfrm flipH="1" rot="10800000">
                <a:off x="990744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6" name="Google Shape;2636;p14"/>
              <p:cNvSpPr/>
              <p:nvPr/>
            </p:nvSpPr>
            <p:spPr>
              <a:xfrm flipH="1" rot="10800000">
                <a:off x="14593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7" name="Google Shape;2637;p14"/>
              <p:cNvSpPr/>
              <p:nvPr/>
            </p:nvSpPr>
            <p:spPr>
              <a:xfrm flipH="1" rot="10800000">
                <a:off x="1926696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8" name="Google Shape;2638;p14"/>
              <p:cNvSpPr/>
              <p:nvPr/>
            </p:nvSpPr>
            <p:spPr>
              <a:xfrm flipH="1" rot="10800000">
                <a:off x="2394078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14"/>
              <p:cNvSpPr/>
              <p:nvPr/>
            </p:nvSpPr>
            <p:spPr>
              <a:xfrm flipH="1" rot="10800000">
                <a:off x="-1771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14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14"/>
              <p:cNvSpPr/>
              <p:nvPr/>
            </p:nvSpPr>
            <p:spPr>
              <a:xfrm flipH="1" rot="10800000">
                <a:off x="757648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2" name="Google Shape;2642;p14"/>
              <p:cNvSpPr/>
              <p:nvPr/>
            </p:nvSpPr>
            <p:spPr>
              <a:xfrm flipH="1" rot="10800000">
                <a:off x="1225029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3" name="Google Shape;2643;p14"/>
              <p:cNvSpPr/>
              <p:nvPr/>
            </p:nvSpPr>
            <p:spPr>
              <a:xfrm flipH="1" rot="10800000">
                <a:off x="169241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4" name="Google Shape;2644;p14"/>
              <p:cNvSpPr/>
              <p:nvPr/>
            </p:nvSpPr>
            <p:spPr>
              <a:xfrm flipH="1" rot="10800000">
                <a:off x="2159792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45" name="Google Shape;2645;p14"/>
            <p:cNvGrpSpPr/>
            <p:nvPr/>
          </p:nvGrpSpPr>
          <p:grpSpPr>
            <a:xfrm flipH="1">
              <a:off x="6613924" y="21377"/>
              <a:ext cx="3059215" cy="5100745"/>
              <a:chOff x="-529139" y="21377"/>
              <a:chExt cx="3059215" cy="5100745"/>
            </a:xfrm>
          </p:grpSpPr>
          <p:sp>
            <p:nvSpPr>
              <p:cNvPr id="2646" name="Google Shape;2646;p14"/>
              <p:cNvSpPr/>
              <p:nvPr/>
            </p:nvSpPr>
            <p:spPr>
              <a:xfrm flipH="1" rot="10800000">
                <a:off x="-52913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14"/>
              <p:cNvSpPr/>
              <p:nvPr/>
            </p:nvSpPr>
            <p:spPr>
              <a:xfrm flipH="1" rot="10800000">
                <a:off x="-6056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14"/>
              <p:cNvSpPr/>
              <p:nvPr/>
            </p:nvSpPr>
            <p:spPr>
              <a:xfrm flipH="1" rot="10800000">
                <a:off x="406814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14"/>
              <p:cNvSpPr/>
              <p:nvPr/>
            </p:nvSpPr>
            <p:spPr>
              <a:xfrm flipH="1" rot="10800000">
                <a:off x="874196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14"/>
              <p:cNvSpPr/>
              <p:nvPr/>
            </p:nvSpPr>
            <p:spPr>
              <a:xfrm flipH="1" rot="10800000">
                <a:off x="134157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14"/>
              <p:cNvSpPr/>
              <p:nvPr/>
            </p:nvSpPr>
            <p:spPr>
              <a:xfrm flipH="1" rot="10800000">
                <a:off x="1808958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14"/>
              <p:cNvSpPr/>
              <p:nvPr/>
            </p:nvSpPr>
            <p:spPr>
              <a:xfrm flipH="1" rot="10800000">
                <a:off x="2276294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14"/>
              <p:cNvSpPr/>
              <p:nvPr/>
            </p:nvSpPr>
            <p:spPr>
              <a:xfrm flipH="1" rot="10800000">
                <a:off x="-294853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14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14"/>
              <p:cNvSpPr/>
              <p:nvPr/>
            </p:nvSpPr>
            <p:spPr>
              <a:xfrm flipH="1" rot="10800000">
                <a:off x="639910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14"/>
              <p:cNvSpPr/>
              <p:nvPr/>
            </p:nvSpPr>
            <p:spPr>
              <a:xfrm flipH="1" rot="10800000">
                <a:off x="1107246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14"/>
              <p:cNvSpPr/>
              <p:nvPr/>
            </p:nvSpPr>
            <p:spPr>
              <a:xfrm flipH="1" rot="10800000">
                <a:off x="157462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14"/>
              <p:cNvSpPr/>
              <p:nvPr/>
            </p:nvSpPr>
            <p:spPr>
              <a:xfrm flipH="1" rot="10800000">
                <a:off x="2042009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14"/>
              <p:cNvSpPr/>
              <p:nvPr/>
            </p:nvSpPr>
            <p:spPr>
              <a:xfrm flipH="1" rot="10800000">
                <a:off x="-41140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14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14"/>
              <p:cNvSpPr/>
              <p:nvPr/>
            </p:nvSpPr>
            <p:spPr>
              <a:xfrm flipH="1" rot="10800000">
                <a:off x="523362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14"/>
              <p:cNvSpPr/>
              <p:nvPr/>
            </p:nvSpPr>
            <p:spPr>
              <a:xfrm flipH="1" rot="10800000">
                <a:off x="990744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14"/>
              <p:cNvSpPr/>
              <p:nvPr/>
            </p:nvSpPr>
            <p:spPr>
              <a:xfrm flipH="1" rot="10800000">
                <a:off x="145931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14"/>
              <p:cNvSpPr/>
              <p:nvPr/>
            </p:nvSpPr>
            <p:spPr>
              <a:xfrm flipH="1" rot="10800000">
                <a:off x="1926696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14"/>
              <p:cNvSpPr/>
              <p:nvPr/>
            </p:nvSpPr>
            <p:spPr>
              <a:xfrm flipH="1" rot="10800000">
                <a:off x="-17711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14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14"/>
              <p:cNvSpPr/>
              <p:nvPr/>
            </p:nvSpPr>
            <p:spPr>
              <a:xfrm flipH="1" rot="10800000">
                <a:off x="757648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14"/>
              <p:cNvSpPr/>
              <p:nvPr/>
            </p:nvSpPr>
            <p:spPr>
              <a:xfrm flipH="1" rot="10800000">
                <a:off x="1225029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14"/>
              <p:cNvSpPr/>
              <p:nvPr/>
            </p:nvSpPr>
            <p:spPr>
              <a:xfrm flipH="1" rot="10800000">
                <a:off x="169241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14"/>
              <p:cNvSpPr/>
              <p:nvPr/>
            </p:nvSpPr>
            <p:spPr>
              <a:xfrm flipH="1" rot="10800000">
                <a:off x="2159792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14"/>
              <p:cNvSpPr/>
              <p:nvPr/>
            </p:nvSpPr>
            <p:spPr>
              <a:xfrm flipH="1" rot="10800000">
                <a:off x="-41140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14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3" name="Google Shape;2673;p14"/>
              <p:cNvSpPr/>
              <p:nvPr/>
            </p:nvSpPr>
            <p:spPr>
              <a:xfrm flipH="1" rot="10800000">
                <a:off x="523362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4" name="Google Shape;2674;p14"/>
              <p:cNvSpPr/>
              <p:nvPr/>
            </p:nvSpPr>
            <p:spPr>
              <a:xfrm flipH="1" rot="10800000">
                <a:off x="990744" y="31258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5" name="Google Shape;2675;p14"/>
              <p:cNvSpPr/>
              <p:nvPr/>
            </p:nvSpPr>
            <p:spPr>
              <a:xfrm flipH="1" rot="10800000">
                <a:off x="-17711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6" name="Google Shape;2676;p14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14"/>
              <p:cNvSpPr/>
              <p:nvPr/>
            </p:nvSpPr>
            <p:spPr>
              <a:xfrm flipH="1" rot="10800000">
                <a:off x="757648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14"/>
              <p:cNvSpPr/>
              <p:nvPr/>
            </p:nvSpPr>
            <p:spPr>
              <a:xfrm flipH="1" rot="10800000">
                <a:off x="1225029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9" name="Google Shape;2679;p14"/>
              <p:cNvSpPr/>
              <p:nvPr/>
            </p:nvSpPr>
            <p:spPr>
              <a:xfrm flipH="1" rot="10800000">
                <a:off x="-52913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0" name="Google Shape;2680;p14"/>
              <p:cNvSpPr/>
              <p:nvPr/>
            </p:nvSpPr>
            <p:spPr>
              <a:xfrm flipH="1" rot="10800000">
                <a:off x="-6056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14"/>
              <p:cNvSpPr/>
              <p:nvPr/>
            </p:nvSpPr>
            <p:spPr>
              <a:xfrm flipH="1" rot="10800000">
                <a:off x="406814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14"/>
              <p:cNvSpPr/>
              <p:nvPr/>
            </p:nvSpPr>
            <p:spPr>
              <a:xfrm flipH="1" rot="10800000">
                <a:off x="874196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3" name="Google Shape;2683;p14"/>
              <p:cNvSpPr/>
              <p:nvPr/>
            </p:nvSpPr>
            <p:spPr>
              <a:xfrm flipH="1" rot="10800000">
                <a:off x="134157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4" name="Google Shape;2684;p14"/>
              <p:cNvSpPr/>
              <p:nvPr/>
            </p:nvSpPr>
            <p:spPr>
              <a:xfrm flipH="1" rot="10800000">
                <a:off x="-294853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14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14"/>
              <p:cNvSpPr/>
              <p:nvPr/>
            </p:nvSpPr>
            <p:spPr>
              <a:xfrm flipH="1" rot="10800000">
                <a:off x="639910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7" name="Google Shape;2687;p14"/>
              <p:cNvSpPr/>
              <p:nvPr/>
            </p:nvSpPr>
            <p:spPr>
              <a:xfrm flipH="1" rot="10800000">
                <a:off x="1107246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8" name="Google Shape;2688;p14"/>
              <p:cNvSpPr/>
              <p:nvPr/>
            </p:nvSpPr>
            <p:spPr>
              <a:xfrm flipH="1" rot="10800000">
                <a:off x="-41140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14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0" name="Google Shape;2690;p14"/>
              <p:cNvSpPr/>
              <p:nvPr/>
            </p:nvSpPr>
            <p:spPr>
              <a:xfrm flipH="1" rot="10800000">
                <a:off x="523362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1" name="Google Shape;2691;p14"/>
              <p:cNvSpPr/>
              <p:nvPr/>
            </p:nvSpPr>
            <p:spPr>
              <a:xfrm flipH="1" rot="10800000">
                <a:off x="-17711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2" name="Google Shape;2692;p14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3" name="Google Shape;2693;p14"/>
              <p:cNvSpPr/>
              <p:nvPr/>
            </p:nvSpPr>
            <p:spPr>
              <a:xfrm flipH="1" rot="10800000">
                <a:off x="757648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4" name="Google Shape;2694;p14"/>
              <p:cNvSpPr/>
              <p:nvPr/>
            </p:nvSpPr>
            <p:spPr>
              <a:xfrm flipH="1" rot="10800000">
                <a:off x="-41140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5" name="Google Shape;2695;p14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6" name="Google Shape;2696;p14"/>
              <p:cNvSpPr/>
              <p:nvPr/>
            </p:nvSpPr>
            <p:spPr>
              <a:xfrm flipH="1" rot="10800000">
                <a:off x="523362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14"/>
              <p:cNvSpPr/>
              <p:nvPr/>
            </p:nvSpPr>
            <p:spPr>
              <a:xfrm flipH="1" rot="10800000">
                <a:off x="990744" y="118857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8" name="Google Shape;2698;p14"/>
              <p:cNvSpPr/>
              <p:nvPr/>
            </p:nvSpPr>
            <p:spPr>
              <a:xfrm flipH="1" rot="10800000">
                <a:off x="-17711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9" name="Google Shape;2699;p14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14"/>
              <p:cNvSpPr/>
              <p:nvPr/>
            </p:nvSpPr>
            <p:spPr>
              <a:xfrm flipH="1" rot="10800000">
                <a:off x="757648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1" name="Google Shape;2701;p14"/>
              <p:cNvSpPr/>
              <p:nvPr/>
            </p:nvSpPr>
            <p:spPr>
              <a:xfrm flipH="1" rot="10800000">
                <a:off x="1225029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2" name="Google Shape;2702;p14"/>
              <p:cNvSpPr/>
              <p:nvPr/>
            </p:nvSpPr>
            <p:spPr>
              <a:xfrm flipH="1" rot="10800000">
                <a:off x="-52913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14"/>
              <p:cNvSpPr/>
              <p:nvPr/>
            </p:nvSpPr>
            <p:spPr>
              <a:xfrm flipH="1" rot="10800000">
                <a:off x="-6056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14"/>
              <p:cNvSpPr/>
              <p:nvPr/>
            </p:nvSpPr>
            <p:spPr>
              <a:xfrm flipH="1" rot="10800000">
                <a:off x="406814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5" name="Google Shape;2705;p14"/>
              <p:cNvSpPr/>
              <p:nvPr/>
            </p:nvSpPr>
            <p:spPr>
              <a:xfrm flipH="1" rot="10800000">
                <a:off x="874196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6" name="Google Shape;2706;p14"/>
              <p:cNvSpPr/>
              <p:nvPr/>
            </p:nvSpPr>
            <p:spPr>
              <a:xfrm flipH="1" rot="10800000">
                <a:off x="134157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7" name="Google Shape;2707;p14"/>
              <p:cNvSpPr/>
              <p:nvPr/>
            </p:nvSpPr>
            <p:spPr>
              <a:xfrm flipH="1" rot="10800000">
                <a:off x="-294853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14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14"/>
              <p:cNvSpPr/>
              <p:nvPr/>
            </p:nvSpPr>
            <p:spPr>
              <a:xfrm flipH="1" rot="10800000">
                <a:off x="639910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14"/>
              <p:cNvSpPr/>
              <p:nvPr/>
            </p:nvSpPr>
            <p:spPr>
              <a:xfrm flipH="1" rot="10800000">
                <a:off x="1107246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14"/>
              <p:cNvSpPr/>
              <p:nvPr/>
            </p:nvSpPr>
            <p:spPr>
              <a:xfrm flipH="1" rot="10800000">
                <a:off x="-41140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14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14"/>
              <p:cNvSpPr/>
              <p:nvPr/>
            </p:nvSpPr>
            <p:spPr>
              <a:xfrm flipH="1" rot="10800000">
                <a:off x="523362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14"/>
              <p:cNvSpPr/>
              <p:nvPr/>
            </p:nvSpPr>
            <p:spPr>
              <a:xfrm flipH="1" rot="10800000">
                <a:off x="990744" y="23569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14"/>
              <p:cNvSpPr/>
              <p:nvPr/>
            </p:nvSpPr>
            <p:spPr>
              <a:xfrm flipH="1" rot="10800000">
                <a:off x="-17711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14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14"/>
              <p:cNvSpPr/>
              <p:nvPr/>
            </p:nvSpPr>
            <p:spPr>
              <a:xfrm flipH="1" rot="10800000">
                <a:off x="757648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14"/>
              <p:cNvSpPr/>
              <p:nvPr/>
            </p:nvSpPr>
            <p:spPr>
              <a:xfrm flipH="1" rot="10800000">
                <a:off x="-41140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14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14"/>
              <p:cNvSpPr/>
              <p:nvPr/>
            </p:nvSpPr>
            <p:spPr>
              <a:xfrm flipH="1" rot="10800000">
                <a:off x="523362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14"/>
              <p:cNvSpPr/>
              <p:nvPr/>
            </p:nvSpPr>
            <p:spPr>
              <a:xfrm flipH="1" rot="10800000">
                <a:off x="990744" y="206457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14"/>
              <p:cNvSpPr/>
              <p:nvPr/>
            </p:nvSpPr>
            <p:spPr>
              <a:xfrm flipH="1" rot="10800000">
                <a:off x="-17711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14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14"/>
              <p:cNvSpPr/>
              <p:nvPr/>
            </p:nvSpPr>
            <p:spPr>
              <a:xfrm flipH="1" rot="10800000">
                <a:off x="757648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14"/>
              <p:cNvSpPr/>
              <p:nvPr/>
            </p:nvSpPr>
            <p:spPr>
              <a:xfrm flipH="1" rot="10800000">
                <a:off x="1225029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14"/>
              <p:cNvSpPr/>
              <p:nvPr/>
            </p:nvSpPr>
            <p:spPr>
              <a:xfrm flipH="1" rot="10800000">
                <a:off x="-52913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14"/>
              <p:cNvSpPr/>
              <p:nvPr/>
            </p:nvSpPr>
            <p:spPr>
              <a:xfrm flipH="1" rot="10800000">
                <a:off x="-6056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14"/>
              <p:cNvSpPr/>
              <p:nvPr/>
            </p:nvSpPr>
            <p:spPr>
              <a:xfrm flipH="1" rot="10800000">
                <a:off x="406814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14"/>
              <p:cNvSpPr/>
              <p:nvPr/>
            </p:nvSpPr>
            <p:spPr>
              <a:xfrm flipH="1" rot="10800000">
                <a:off x="874196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14"/>
              <p:cNvSpPr/>
              <p:nvPr/>
            </p:nvSpPr>
            <p:spPr>
              <a:xfrm flipH="1" rot="10800000">
                <a:off x="134157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14"/>
              <p:cNvSpPr/>
              <p:nvPr/>
            </p:nvSpPr>
            <p:spPr>
              <a:xfrm flipH="1" rot="10800000">
                <a:off x="-294853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14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14"/>
              <p:cNvSpPr/>
              <p:nvPr/>
            </p:nvSpPr>
            <p:spPr>
              <a:xfrm flipH="1" rot="10800000">
                <a:off x="639910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14"/>
              <p:cNvSpPr/>
              <p:nvPr/>
            </p:nvSpPr>
            <p:spPr>
              <a:xfrm flipH="1" rot="10800000">
                <a:off x="1107246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14"/>
              <p:cNvSpPr/>
              <p:nvPr/>
            </p:nvSpPr>
            <p:spPr>
              <a:xfrm flipH="1" rot="10800000">
                <a:off x="-41140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14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7" name="Google Shape;2737;p14"/>
              <p:cNvSpPr/>
              <p:nvPr/>
            </p:nvSpPr>
            <p:spPr>
              <a:xfrm flipH="1" rot="10800000">
                <a:off x="523362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8" name="Google Shape;2738;p14"/>
              <p:cNvSpPr/>
              <p:nvPr/>
            </p:nvSpPr>
            <p:spPr>
              <a:xfrm flipH="1" rot="10800000">
                <a:off x="-17711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9" name="Google Shape;2739;p14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14"/>
              <p:cNvSpPr/>
              <p:nvPr/>
            </p:nvSpPr>
            <p:spPr>
              <a:xfrm flipH="1" rot="10800000">
                <a:off x="757648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14"/>
              <p:cNvSpPr/>
              <p:nvPr/>
            </p:nvSpPr>
            <p:spPr>
              <a:xfrm flipH="1" rot="10800000">
                <a:off x="-41140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14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14"/>
              <p:cNvSpPr/>
              <p:nvPr/>
            </p:nvSpPr>
            <p:spPr>
              <a:xfrm flipH="1" rot="10800000">
                <a:off x="523362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14"/>
              <p:cNvSpPr/>
              <p:nvPr/>
            </p:nvSpPr>
            <p:spPr>
              <a:xfrm flipH="1" rot="10800000">
                <a:off x="990744" y="294057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14"/>
              <p:cNvSpPr/>
              <p:nvPr/>
            </p:nvSpPr>
            <p:spPr>
              <a:xfrm flipH="1" rot="10800000">
                <a:off x="-17711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14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14"/>
              <p:cNvSpPr/>
              <p:nvPr/>
            </p:nvSpPr>
            <p:spPr>
              <a:xfrm flipH="1" rot="10800000">
                <a:off x="757648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14"/>
              <p:cNvSpPr/>
              <p:nvPr/>
            </p:nvSpPr>
            <p:spPr>
              <a:xfrm flipH="1" rot="10800000">
                <a:off x="1225029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14"/>
              <p:cNvSpPr/>
              <p:nvPr/>
            </p:nvSpPr>
            <p:spPr>
              <a:xfrm flipH="1" rot="10800000">
                <a:off x="-52913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14"/>
              <p:cNvSpPr/>
              <p:nvPr/>
            </p:nvSpPr>
            <p:spPr>
              <a:xfrm flipH="1" rot="10800000">
                <a:off x="-6056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14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14"/>
              <p:cNvSpPr/>
              <p:nvPr/>
            </p:nvSpPr>
            <p:spPr>
              <a:xfrm flipH="1" rot="10800000">
                <a:off x="874196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14"/>
              <p:cNvSpPr/>
              <p:nvPr/>
            </p:nvSpPr>
            <p:spPr>
              <a:xfrm flipH="1" rot="10800000">
                <a:off x="134157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14"/>
              <p:cNvSpPr/>
              <p:nvPr/>
            </p:nvSpPr>
            <p:spPr>
              <a:xfrm flipH="1" rot="10800000">
                <a:off x="-294853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14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14"/>
              <p:cNvSpPr/>
              <p:nvPr/>
            </p:nvSpPr>
            <p:spPr>
              <a:xfrm flipH="1" rot="10800000">
                <a:off x="639910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14"/>
              <p:cNvSpPr/>
              <p:nvPr/>
            </p:nvSpPr>
            <p:spPr>
              <a:xfrm flipH="1" rot="10800000">
                <a:off x="1107246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14"/>
              <p:cNvSpPr/>
              <p:nvPr/>
            </p:nvSpPr>
            <p:spPr>
              <a:xfrm flipH="1" rot="10800000">
                <a:off x="-41140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14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14"/>
              <p:cNvSpPr/>
              <p:nvPr/>
            </p:nvSpPr>
            <p:spPr>
              <a:xfrm flipH="1" rot="10800000">
                <a:off x="523362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14"/>
              <p:cNvSpPr/>
              <p:nvPr/>
            </p:nvSpPr>
            <p:spPr>
              <a:xfrm flipH="1" rot="10800000">
                <a:off x="990744" y="4108961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14"/>
              <p:cNvSpPr/>
              <p:nvPr/>
            </p:nvSpPr>
            <p:spPr>
              <a:xfrm flipH="1" rot="10800000">
                <a:off x="145931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14"/>
              <p:cNvSpPr/>
              <p:nvPr/>
            </p:nvSpPr>
            <p:spPr>
              <a:xfrm flipH="1" rot="10800000">
                <a:off x="1926696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14"/>
              <p:cNvSpPr/>
              <p:nvPr/>
            </p:nvSpPr>
            <p:spPr>
              <a:xfrm flipH="1" rot="10800000">
                <a:off x="-17711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" name="Google Shape;2765;p14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14"/>
              <p:cNvSpPr/>
              <p:nvPr/>
            </p:nvSpPr>
            <p:spPr>
              <a:xfrm flipH="1" rot="10800000">
                <a:off x="757648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14"/>
              <p:cNvSpPr/>
              <p:nvPr/>
            </p:nvSpPr>
            <p:spPr>
              <a:xfrm flipH="1" rot="10800000">
                <a:off x="1225029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14"/>
              <p:cNvSpPr/>
              <p:nvPr/>
            </p:nvSpPr>
            <p:spPr>
              <a:xfrm flipH="1" rot="10800000">
                <a:off x="169241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14"/>
              <p:cNvSpPr/>
              <p:nvPr/>
            </p:nvSpPr>
            <p:spPr>
              <a:xfrm flipH="1" rot="10800000">
                <a:off x="-41140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14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14"/>
              <p:cNvSpPr/>
              <p:nvPr/>
            </p:nvSpPr>
            <p:spPr>
              <a:xfrm flipH="1" rot="10800000">
                <a:off x="523362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14"/>
              <p:cNvSpPr/>
              <p:nvPr/>
            </p:nvSpPr>
            <p:spPr>
              <a:xfrm flipH="1" rot="10800000">
                <a:off x="990744" y="3816566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14"/>
              <p:cNvSpPr/>
              <p:nvPr/>
            </p:nvSpPr>
            <p:spPr>
              <a:xfrm flipH="1" rot="10800000">
                <a:off x="-17711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14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14"/>
              <p:cNvSpPr/>
              <p:nvPr/>
            </p:nvSpPr>
            <p:spPr>
              <a:xfrm flipH="1" rot="10800000">
                <a:off x="757648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14"/>
              <p:cNvSpPr/>
              <p:nvPr/>
            </p:nvSpPr>
            <p:spPr>
              <a:xfrm flipH="1" rot="10800000">
                <a:off x="1225029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14"/>
              <p:cNvSpPr/>
              <p:nvPr/>
            </p:nvSpPr>
            <p:spPr>
              <a:xfrm flipH="1" rot="10800000">
                <a:off x="-52913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14"/>
              <p:cNvSpPr/>
              <p:nvPr/>
            </p:nvSpPr>
            <p:spPr>
              <a:xfrm flipH="1" rot="10800000">
                <a:off x="-6056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14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14"/>
              <p:cNvSpPr/>
              <p:nvPr/>
            </p:nvSpPr>
            <p:spPr>
              <a:xfrm flipH="1" rot="10800000">
                <a:off x="874196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14"/>
              <p:cNvSpPr/>
              <p:nvPr/>
            </p:nvSpPr>
            <p:spPr>
              <a:xfrm flipH="1" rot="10800000">
                <a:off x="134157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14"/>
              <p:cNvSpPr/>
              <p:nvPr/>
            </p:nvSpPr>
            <p:spPr>
              <a:xfrm flipH="1" rot="10800000">
                <a:off x="-294853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14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14"/>
              <p:cNvSpPr/>
              <p:nvPr/>
            </p:nvSpPr>
            <p:spPr>
              <a:xfrm flipH="1" rot="10800000">
                <a:off x="639910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14"/>
              <p:cNvSpPr/>
              <p:nvPr/>
            </p:nvSpPr>
            <p:spPr>
              <a:xfrm flipH="1" rot="10800000">
                <a:off x="1107246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14"/>
              <p:cNvSpPr/>
              <p:nvPr/>
            </p:nvSpPr>
            <p:spPr>
              <a:xfrm flipH="1" rot="10800000">
                <a:off x="-41140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14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14"/>
              <p:cNvSpPr/>
              <p:nvPr/>
            </p:nvSpPr>
            <p:spPr>
              <a:xfrm flipH="1" rot="10800000">
                <a:off x="523362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14"/>
              <p:cNvSpPr/>
              <p:nvPr/>
            </p:nvSpPr>
            <p:spPr>
              <a:xfrm flipH="1" rot="10800000">
                <a:off x="990744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14"/>
              <p:cNvSpPr/>
              <p:nvPr/>
            </p:nvSpPr>
            <p:spPr>
              <a:xfrm flipH="1" rot="10800000">
                <a:off x="145931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14"/>
              <p:cNvSpPr/>
              <p:nvPr/>
            </p:nvSpPr>
            <p:spPr>
              <a:xfrm flipH="1" rot="10800000">
                <a:off x="1926696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14"/>
              <p:cNvSpPr/>
              <p:nvPr/>
            </p:nvSpPr>
            <p:spPr>
              <a:xfrm flipH="1" rot="10800000">
                <a:off x="2394078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" name="Google Shape;2793;p14"/>
              <p:cNvSpPr/>
              <p:nvPr/>
            </p:nvSpPr>
            <p:spPr>
              <a:xfrm flipH="1" rot="10800000">
                <a:off x="-17711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14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14"/>
              <p:cNvSpPr/>
              <p:nvPr/>
            </p:nvSpPr>
            <p:spPr>
              <a:xfrm flipH="1" rot="10800000">
                <a:off x="757648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14"/>
              <p:cNvSpPr/>
              <p:nvPr/>
            </p:nvSpPr>
            <p:spPr>
              <a:xfrm flipH="1" rot="10800000">
                <a:off x="1225029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14"/>
              <p:cNvSpPr/>
              <p:nvPr/>
            </p:nvSpPr>
            <p:spPr>
              <a:xfrm flipH="1" rot="10800000">
                <a:off x="169241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14"/>
              <p:cNvSpPr/>
              <p:nvPr/>
            </p:nvSpPr>
            <p:spPr>
              <a:xfrm flipH="1" rot="10800000">
                <a:off x="2159792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14"/>
              <p:cNvSpPr/>
              <p:nvPr/>
            </p:nvSpPr>
            <p:spPr>
              <a:xfrm flipH="1" rot="10800000">
                <a:off x="-41140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14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14"/>
              <p:cNvSpPr/>
              <p:nvPr/>
            </p:nvSpPr>
            <p:spPr>
              <a:xfrm flipH="1" rot="10800000">
                <a:off x="523362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14"/>
              <p:cNvSpPr/>
              <p:nvPr/>
            </p:nvSpPr>
            <p:spPr>
              <a:xfrm flipH="1" rot="10800000">
                <a:off x="990744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14"/>
              <p:cNvSpPr/>
              <p:nvPr/>
            </p:nvSpPr>
            <p:spPr>
              <a:xfrm flipH="1" rot="10800000">
                <a:off x="14593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14"/>
              <p:cNvSpPr/>
              <p:nvPr/>
            </p:nvSpPr>
            <p:spPr>
              <a:xfrm flipH="1" rot="10800000">
                <a:off x="1926696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14"/>
              <p:cNvSpPr/>
              <p:nvPr/>
            </p:nvSpPr>
            <p:spPr>
              <a:xfrm flipH="1" rot="10800000">
                <a:off x="2394078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14"/>
              <p:cNvSpPr/>
              <p:nvPr/>
            </p:nvSpPr>
            <p:spPr>
              <a:xfrm flipH="1" rot="10800000">
                <a:off x="-1771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14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14"/>
              <p:cNvSpPr/>
              <p:nvPr/>
            </p:nvSpPr>
            <p:spPr>
              <a:xfrm flipH="1" rot="10800000">
                <a:off x="757648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14"/>
              <p:cNvSpPr/>
              <p:nvPr/>
            </p:nvSpPr>
            <p:spPr>
              <a:xfrm flipH="1" rot="10800000">
                <a:off x="1225029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14"/>
              <p:cNvSpPr/>
              <p:nvPr/>
            </p:nvSpPr>
            <p:spPr>
              <a:xfrm flipH="1" rot="10800000">
                <a:off x="169241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14"/>
              <p:cNvSpPr/>
              <p:nvPr/>
            </p:nvSpPr>
            <p:spPr>
              <a:xfrm flipH="1" rot="10800000">
                <a:off x="2159792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812" name="Google Shape;2812;p14"/>
          <p:cNvPicPr preferRelativeResize="0"/>
          <p:nvPr/>
        </p:nvPicPr>
        <p:blipFill rotWithShape="1">
          <a:blip r:embed="rId2">
            <a:alphaModFix amt="75000"/>
          </a:blip>
          <a:srcRect b="0" l="31058" r="89" t="57317"/>
          <a:stretch/>
        </p:blipFill>
        <p:spPr>
          <a:xfrm rot="5400000">
            <a:off x="5664650" y="989363"/>
            <a:ext cx="4468725" cy="248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3" name="Google Shape;2813;p14"/>
          <p:cNvPicPr preferRelativeResize="0"/>
          <p:nvPr/>
        </p:nvPicPr>
        <p:blipFill rotWithShape="1">
          <a:blip r:embed="rId2">
            <a:alphaModFix amt="75000"/>
          </a:blip>
          <a:srcRect b="60042" l="-6" r="35544" t="-3"/>
          <a:stretch/>
        </p:blipFill>
        <p:spPr>
          <a:xfrm rot="5400000">
            <a:off x="-989375" y="1664138"/>
            <a:ext cx="4468725" cy="248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14" name="Google Shape;2814;p14"/>
          <p:cNvSpPr txBox="1"/>
          <p:nvPr>
            <p:ph type="title"/>
          </p:nvPr>
        </p:nvSpPr>
        <p:spPr>
          <a:xfrm>
            <a:off x="1723950" y="3029844"/>
            <a:ext cx="56961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815" name="Google Shape;2815;p14"/>
          <p:cNvSpPr txBox="1"/>
          <p:nvPr>
            <p:ph idx="1" type="subTitle"/>
          </p:nvPr>
        </p:nvSpPr>
        <p:spPr>
          <a:xfrm>
            <a:off x="1723950" y="1732194"/>
            <a:ext cx="5696100" cy="118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3">
    <p:spTree>
      <p:nvGrpSpPr>
        <p:cNvPr id="2816" name="Shape 2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7" name="Google Shape;2817;p15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2818" name="Google Shape;2818;p15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15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15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15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15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15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15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15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15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15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15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15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15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15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15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15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15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15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15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15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15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15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15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15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15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15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15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15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15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15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15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15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15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15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15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15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15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15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15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15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15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15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15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15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15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15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15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15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15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15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15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15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15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15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15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15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15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15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15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15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15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15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15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15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15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15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15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15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15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15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15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15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15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1" name="Google Shape;2891;p15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2892" name="Google Shape;2892;p15"/>
            <p:cNvSpPr/>
            <p:nvPr/>
          </p:nvSpPr>
          <p:spPr>
            <a:xfrm flipH="1" rot="10800000">
              <a:off x="40681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15"/>
            <p:cNvSpPr/>
            <p:nvPr/>
          </p:nvSpPr>
          <p:spPr>
            <a:xfrm flipH="1" rot="10800000">
              <a:off x="874196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15"/>
            <p:cNvSpPr/>
            <p:nvPr/>
          </p:nvSpPr>
          <p:spPr>
            <a:xfrm flipH="1" rot="10800000">
              <a:off x="134157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15"/>
            <p:cNvSpPr/>
            <p:nvPr/>
          </p:nvSpPr>
          <p:spPr>
            <a:xfrm flipH="1" rot="10800000">
              <a:off x="17252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15"/>
            <p:cNvSpPr/>
            <p:nvPr/>
          </p:nvSpPr>
          <p:spPr>
            <a:xfrm flipH="1" rot="10800000">
              <a:off x="63991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15"/>
            <p:cNvSpPr/>
            <p:nvPr/>
          </p:nvSpPr>
          <p:spPr>
            <a:xfrm flipH="1" rot="10800000">
              <a:off x="110724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15"/>
            <p:cNvSpPr/>
            <p:nvPr/>
          </p:nvSpPr>
          <p:spPr>
            <a:xfrm flipH="1" rot="10800000">
              <a:off x="5598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15"/>
            <p:cNvSpPr/>
            <p:nvPr/>
          </p:nvSpPr>
          <p:spPr>
            <a:xfrm flipH="1" rot="10800000">
              <a:off x="290266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15"/>
            <p:cNvSpPr/>
            <p:nvPr/>
          </p:nvSpPr>
          <p:spPr>
            <a:xfrm flipH="1" rot="10800000">
              <a:off x="5598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15"/>
            <p:cNvSpPr/>
            <p:nvPr/>
          </p:nvSpPr>
          <p:spPr>
            <a:xfrm flipH="1" rot="10800000">
              <a:off x="523362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15"/>
            <p:cNvSpPr/>
            <p:nvPr/>
          </p:nvSpPr>
          <p:spPr>
            <a:xfrm flipH="1" rot="10800000">
              <a:off x="290266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15"/>
            <p:cNvSpPr/>
            <p:nvPr/>
          </p:nvSpPr>
          <p:spPr>
            <a:xfrm flipH="1" rot="10800000">
              <a:off x="757648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15"/>
            <p:cNvSpPr/>
            <p:nvPr/>
          </p:nvSpPr>
          <p:spPr>
            <a:xfrm flipH="1" rot="10800000">
              <a:off x="40681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15"/>
            <p:cNvSpPr/>
            <p:nvPr/>
          </p:nvSpPr>
          <p:spPr>
            <a:xfrm flipH="1" rot="10800000">
              <a:off x="17252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15"/>
            <p:cNvSpPr/>
            <p:nvPr/>
          </p:nvSpPr>
          <p:spPr>
            <a:xfrm flipH="1" rot="10800000">
              <a:off x="5598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15"/>
            <p:cNvSpPr/>
            <p:nvPr/>
          </p:nvSpPr>
          <p:spPr>
            <a:xfrm flipH="1" rot="10800000">
              <a:off x="523362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15"/>
            <p:cNvSpPr/>
            <p:nvPr/>
          </p:nvSpPr>
          <p:spPr>
            <a:xfrm flipH="1" rot="10800000">
              <a:off x="290266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15"/>
            <p:cNvSpPr/>
            <p:nvPr/>
          </p:nvSpPr>
          <p:spPr>
            <a:xfrm flipH="1" rot="10800000">
              <a:off x="5598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15"/>
            <p:cNvSpPr/>
            <p:nvPr/>
          </p:nvSpPr>
          <p:spPr>
            <a:xfrm flipH="1" rot="10800000">
              <a:off x="523362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15"/>
            <p:cNvSpPr/>
            <p:nvPr/>
          </p:nvSpPr>
          <p:spPr>
            <a:xfrm flipH="1" rot="10800000">
              <a:off x="290266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15"/>
            <p:cNvSpPr/>
            <p:nvPr/>
          </p:nvSpPr>
          <p:spPr>
            <a:xfrm flipH="1" rot="10800000">
              <a:off x="406814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15"/>
            <p:cNvSpPr/>
            <p:nvPr/>
          </p:nvSpPr>
          <p:spPr>
            <a:xfrm flipH="1" rot="10800000">
              <a:off x="17252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15"/>
            <p:cNvSpPr/>
            <p:nvPr/>
          </p:nvSpPr>
          <p:spPr>
            <a:xfrm flipH="1" rot="10800000">
              <a:off x="5598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15"/>
            <p:cNvSpPr/>
            <p:nvPr/>
          </p:nvSpPr>
          <p:spPr>
            <a:xfrm flipH="1" rot="10800000">
              <a:off x="523362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15"/>
            <p:cNvSpPr/>
            <p:nvPr/>
          </p:nvSpPr>
          <p:spPr>
            <a:xfrm flipH="1" rot="10800000">
              <a:off x="290266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15"/>
            <p:cNvSpPr/>
            <p:nvPr/>
          </p:nvSpPr>
          <p:spPr>
            <a:xfrm flipH="1" rot="10800000">
              <a:off x="5598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15"/>
            <p:cNvSpPr/>
            <p:nvPr/>
          </p:nvSpPr>
          <p:spPr>
            <a:xfrm flipH="1" rot="10800000">
              <a:off x="523362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15"/>
            <p:cNvSpPr/>
            <p:nvPr/>
          </p:nvSpPr>
          <p:spPr>
            <a:xfrm flipH="1" rot="10800000">
              <a:off x="290266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15"/>
            <p:cNvSpPr/>
            <p:nvPr/>
          </p:nvSpPr>
          <p:spPr>
            <a:xfrm flipH="1" rot="10800000">
              <a:off x="406814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15"/>
            <p:cNvSpPr/>
            <p:nvPr/>
          </p:nvSpPr>
          <p:spPr>
            <a:xfrm flipH="1" rot="10800000">
              <a:off x="17252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15"/>
            <p:cNvSpPr/>
            <p:nvPr/>
          </p:nvSpPr>
          <p:spPr>
            <a:xfrm flipH="1" rot="10800000">
              <a:off x="5598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15"/>
            <p:cNvSpPr/>
            <p:nvPr/>
          </p:nvSpPr>
          <p:spPr>
            <a:xfrm flipH="1" rot="10800000">
              <a:off x="523362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15"/>
            <p:cNvSpPr/>
            <p:nvPr/>
          </p:nvSpPr>
          <p:spPr>
            <a:xfrm flipH="1" rot="10800000">
              <a:off x="290266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15"/>
            <p:cNvSpPr/>
            <p:nvPr/>
          </p:nvSpPr>
          <p:spPr>
            <a:xfrm flipH="1" rot="10800000">
              <a:off x="5598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15"/>
            <p:cNvSpPr/>
            <p:nvPr/>
          </p:nvSpPr>
          <p:spPr>
            <a:xfrm flipH="1" rot="10800000">
              <a:off x="523362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15"/>
            <p:cNvSpPr/>
            <p:nvPr/>
          </p:nvSpPr>
          <p:spPr>
            <a:xfrm flipH="1" rot="10800000">
              <a:off x="290266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15"/>
            <p:cNvSpPr/>
            <p:nvPr/>
          </p:nvSpPr>
          <p:spPr>
            <a:xfrm flipH="1" rot="10800000">
              <a:off x="406814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15"/>
            <p:cNvSpPr/>
            <p:nvPr/>
          </p:nvSpPr>
          <p:spPr>
            <a:xfrm flipH="1" rot="10800000">
              <a:off x="17252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15"/>
            <p:cNvSpPr/>
            <p:nvPr/>
          </p:nvSpPr>
          <p:spPr>
            <a:xfrm flipH="1" rot="10800000">
              <a:off x="5598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15"/>
            <p:cNvSpPr/>
            <p:nvPr/>
          </p:nvSpPr>
          <p:spPr>
            <a:xfrm flipH="1" rot="10800000">
              <a:off x="523362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15"/>
            <p:cNvSpPr/>
            <p:nvPr/>
          </p:nvSpPr>
          <p:spPr>
            <a:xfrm flipH="1" rot="10800000">
              <a:off x="290266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15"/>
            <p:cNvSpPr/>
            <p:nvPr/>
          </p:nvSpPr>
          <p:spPr>
            <a:xfrm flipH="1" rot="10800000">
              <a:off x="5598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15"/>
            <p:cNvSpPr/>
            <p:nvPr/>
          </p:nvSpPr>
          <p:spPr>
            <a:xfrm flipH="1" rot="10800000">
              <a:off x="523362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15"/>
            <p:cNvSpPr/>
            <p:nvPr/>
          </p:nvSpPr>
          <p:spPr>
            <a:xfrm flipH="1" rot="10800000">
              <a:off x="290266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15"/>
            <p:cNvSpPr/>
            <p:nvPr/>
          </p:nvSpPr>
          <p:spPr>
            <a:xfrm flipH="1" rot="10800000">
              <a:off x="40681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15"/>
            <p:cNvSpPr/>
            <p:nvPr/>
          </p:nvSpPr>
          <p:spPr>
            <a:xfrm flipH="1" rot="10800000">
              <a:off x="17252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15"/>
            <p:cNvSpPr/>
            <p:nvPr/>
          </p:nvSpPr>
          <p:spPr>
            <a:xfrm flipH="1" rot="10800000">
              <a:off x="63991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15"/>
            <p:cNvSpPr/>
            <p:nvPr/>
          </p:nvSpPr>
          <p:spPr>
            <a:xfrm flipH="1" rot="10800000">
              <a:off x="5598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15"/>
            <p:cNvSpPr/>
            <p:nvPr/>
          </p:nvSpPr>
          <p:spPr>
            <a:xfrm flipH="1" rot="10800000">
              <a:off x="523362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15"/>
            <p:cNvSpPr/>
            <p:nvPr/>
          </p:nvSpPr>
          <p:spPr>
            <a:xfrm flipH="1" rot="10800000">
              <a:off x="990744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15"/>
            <p:cNvSpPr/>
            <p:nvPr/>
          </p:nvSpPr>
          <p:spPr>
            <a:xfrm flipH="1" rot="10800000">
              <a:off x="290266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15"/>
            <p:cNvSpPr/>
            <p:nvPr/>
          </p:nvSpPr>
          <p:spPr>
            <a:xfrm flipH="1" rot="10800000">
              <a:off x="757648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15"/>
            <p:cNvSpPr/>
            <p:nvPr/>
          </p:nvSpPr>
          <p:spPr>
            <a:xfrm flipH="1" rot="10800000">
              <a:off x="5598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15"/>
            <p:cNvSpPr/>
            <p:nvPr/>
          </p:nvSpPr>
          <p:spPr>
            <a:xfrm flipH="1" rot="10800000">
              <a:off x="523362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15"/>
            <p:cNvSpPr/>
            <p:nvPr/>
          </p:nvSpPr>
          <p:spPr>
            <a:xfrm flipH="1" rot="10800000">
              <a:off x="990744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15"/>
            <p:cNvSpPr/>
            <p:nvPr/>
          </p:nvSpPr>
          <p:spPr>
            <a:xfrm flipH="1" rot="10800000">
              <a:off x="14593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15"/>
            <p:cNvSpPr/>
            <p:nvPr/>
          </p:nvSpPr>
          <p:spPr>
            <a:xfrm flipH="1" rot="10800000">
              <a:off x="290266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15"/>
            <p:cNvSpPr/>
            <p:nvPr/>
          </p:nvSpPr>
          <p:spPr>
            <a:xfrm flipH="1" rot="10800000">
              <a:off x="757648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15"/>
            <p:cNvSpPr/>
            <p:nvPr/>
          </p:nvSpPr>
          <p:spPr>
            <a:xfrm flipH="1" rot="10800000">
              <a:off x="1225029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51" name="Google Shape;2951;p15"/>
          <p:cNvPicPr preferRelativeResize="0"/>
          <p:nvPr/>
        </p:nvPicPr>
        <p:blipFill rotWithShape="1">
          <a:blip r:embed="rId2">
            <a:alphaModFix amt="69000"/>
          </a:blip>
          <a:srcRect b="41971" l="5052" r="25924" t="-5641"/>
          <a:stretch/>
        </p:blipFill>
        <p:spPr>
          <a:xfrm flipH="1" rot="10800000">
            <a:off x="6152900" y="-1"/>
            <a:ext cx="2991099" cy="247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2" name="Google Shape;2952;p15"/>
          <p:cNvPicPr preferRelativeResize="0"/>
          <p:nvPr/>
        </p:nvPicPr>
        <p:blipFill rotWithShape="1">
          <a:blip r:embed="rId2">
            <a:alphaModFix amt="69000"/>
          </a:blip>
          <a:srcRect b="54583" l="51338" r="5054" t="-5630"/>
          <a:stretch/>
        </p:blipFill>
        <p:spPr>
          <a:xfrm>
            <a:off x="0" y="3155275"/>
            <a:ext cx="1889750" cy="198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953" name="Google Shape;2953;p15"/>
          <p:cNvSpPr txBox="1"/>
          <p:nvPr>
            <p:ph idx="1" type="body"/>
          </p:nvPr>
        </p:nvSpPr>
        <p:spPr>
          <a:xfrm>
            <a:off x="4748375" y="1718549"/>
            <a:ext cx="3675600" cy="28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1pPr>
            <a:lvl2pPr indent="-3302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954" name="Google Shape;2954;p15"/>
          <p:cNvSpPr txBox="1"/>
          <p:nvPr>
            <p:ph idx="2" type="body"/>
          </p:nvPr>
        </p:nvSpPr>
        <p:spPr>
          <a:xfrm>
            <a:off x="720000" y="1098957"/>
            <a:ext cx="3675600" cy="3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1pPr>
            <a:lvl2pPr indent="-3048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9pPr>
          </a:lstStyle>
          <a:p/>
        </p:txBody>
      </p:sp>
      <p:sp>
        <p:nvSpPr>
          <p:cNvPr id="2955" name="Google Shape;2955;p1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2956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7" name="Google Shape;2957;p16"/>
          <p:cNvGrpSpPr/>
          <p:nvPr/>
        </p:nvGrpSpPr>
        <p:grpSpPr>
          <a:xfrm flipH="1">
            <a:off x="6613924" y="21377"/>
            <a:ext cx="3059215" cy="5100745"/>
            <a:chOff x="-3483" y="167576"/>
            <a:chExt cx="3059215" cy="5100745"/>
          </a:xfrm>
        </p:grpSpPr>
        <p:sp>
          <p:nvSpPr>
            <p:cNvPr id="2958" name="Google Shape;2958;p16"/>
            <p:cNvSpPr/>
            <p:nvPr/>
          </p:nvSpPr>
          <p:spPr>
            <a:xfrm flipH="1" rot="10800000">
              <a:off x="-3483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16"/>
            <p:cNvSpPr/>
            <p:nvPr/>
          </p:nvSpPr>
          <p:spPr>
            <a:xfrm flipH="1" rot="10800000">
              <a:off x="465088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16"/>
            <p:cNvSpPr/>
            <p:nvPr/>
          </p:nvSpPr>
          <p:spPr>
            <a:xfrm flipH="1" rot="10800000">
              <a:off x="932470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16"/>
            <p:cNvSpPr/>
            <p:nvPr/>
          </p:nvSpPr>
          <p:spPr>
            <a:xfrm flipH="1" rot="10800000">
              <a:off x="1399851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16"/>
            <p:cNvSpPr/>
            <p:nvPr/>
          </p:nvSpPr>
          <p:spPr>
            <a:xfrm flipH="1" rot="10800000">
              <a:off x="1867232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16"/>
            <p:cNvSpPr/>
            <p:nvPr/>
          </p:nvSpPr>
          <p:spPr>
            <a:xfrm flipH="1" rot="10800000">
              <a:off x="2334614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16"/>
            <p:cNvSpPr/>
            <p:nvPr/>
          </p:nvSpPr>
          <p:spPr>
            <a:xfrm flipH="1" rot="10800000">
              <a:off x="2801950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16"/>
            <p:cNvSpPr/>
            <p:nvPr/>
          </p:nvSpPr>
          <p:spPr>
            <a:xfrm flipH="1" rot="10800000">
              <a:off x="230802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16"/>
            <p:cNvSpPr/>
            <p:nvPr/>
          </p:nvSpPr>
          <p:spPr>
            <a:xfrm flipH="1" rot="10800000">
              <a:off x="698184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16"/>
            <p:cNvSpPr/>
            <p:nvPr/>
          </p:nvSpPr>
          <p:spPr>
            <a:xfrm flipH="1" rot="10800000">
              <a:off x="1165565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16"/>
            <p:cNvSpPr/>
            <p:nvPr/>
          </p:nvSpPr>
          <p:spPr>
            <a:xfrm flipH="1" rot="10800000">
              <a:off x="1632901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16"/>
            <p:cNvSpPr/>
            <p:nvPr/>
          </p:nvSpPr>
          <p:spPr>
            <a:xfrm flipH="1" rot="10800000">
              <a:off x="2100283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16"/>
            <p:cNvSpPr/>
            <p:nvPr/>
          </p:nvSpPr>
          <p:spPr>
            <a:xfrm flipH="1" rot="10800000">
              <a:off x="2567664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16"/>
            <p:cNvSpPr/>
            <p:nvPr/>
          </p:nvSpPr>
          <p:spPr>
            <a:xfrm flipH="1" rot="10800000">
              <a:off x="114255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16"/>
            <p:cNvSpPr/>
            <p:nvPr/>
          </p:nvSpPr>
          <p:spPr>
            <a:xfrm flipH="1" rot="10800000">
              <a:off x="581636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16"/>
            <p:cNvSpPr/>
            <p:nvPr/>
          </p:nvSpPr>
          <p:spPr>
            <a:xfrm flipH="1" rot="10800000">
              <a:off x="1049017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16"/>
            <p:cNvSpPr/>
            <p:nvPr/>
          </p:nvSpPr>
          <p:spPr>
            <a:xfrm flipH="1" rot="10800000">
              <a:off x="1516399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16"/>
            <p:cNvSpPr/>
            <p:nvPr/>
          </p:nvSpPr>
          <p:spPr>
            <a:xfrm flipH="1" rot="10800000">
              <a:off x="1984970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16"/>
            <p:cNvSpPr/>
            <p:nvPr/>
          </p:nvSpPr>
          <p:spPr>
            <a:xfrm flipH="1" rot="10800000">
              <a:off x="2452352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16"/>
            <p:cNvSpPr/>
            <p:nvPr/>
          </p:nvSpPr>
          <p:spPr>
            <a:xfrm flipH="1" rot="10800000">
              <a:off x="348540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16"/>
            <p:cNvSpPr/>
            <p:nvPr/>
          </p:nvSpPr>
          <p:spPr>
            <a:xfrm flipH="1" rot="10800000">
              <a:off x="815922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16"/>
            <p:cNvSpPr/>
            <p:nvPr/>
          </p:nvSpPr>
          <p:spPr>
            <a:xfrm flipH="1" rot="10800000">
              <a:off x="1283303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16"/>
            <p:cNvSpPr/>
            <p:nvPr/>
          </p:nvSpPr>
          <p:spPr>
            <a:xfrm flipH="1" rot="10800000">
              <a:off x="1750685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16"/>
            <p:cNvSpPr/>
            <p:nvPr/>
          </p:nvSpPr>
          <p:spPr>
            <a:xfrm flipH="1" rot="10800000">
              <a:off x="2218066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16"/>
            <p:cNvSpPr/>
            <p:nvPr/>
          </p:nvSpPr>
          <p:spPr>
            <a:xfrm flipH="1" rot="10800000">
              <a:off x="2685447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16"/>
            <p:cNvSpPr/>
            <p:nvPr/>
          </p:nvSpPr>
          <p:spPr>
            <a:xfrm flipH="1" rot="10800000">
              <a:off x="114255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16"/>
            <p:cNvSpPr/>
            <p:nvPr/>
          </p:nvSpPr>
          <p:spPr>
            <a:xfrm flipH="1" rot="10800000">
              <a:off x="581636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16"/>
            <p:cNvSpPr/>
            <p:nvPr/>
          </p:nvSpPr>
          <p:spPr>
            <a:xfrm flipH="1" rot="10800000">
              <a:off x="1049017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16"/>
            <p:cNvSpPr/>
            <p:nvPr/>
          </p:nvSpPr>
          <p:spPr>
            <a:xfrm flipH="1" rot="10800000">
              <a:off x="1516399" y="45878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16"/>
            <p:cNvSpPr/>
            <p:nvPr/>
          </p:nvSpPr>
          <p:spPr>
            <a:xfrm flipH="1" rot="10800000">
              <a:off x="348540" y="45878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16"/>
            <p:cNvSpPr/>
            <p:nvPr/>
          </p:nvSpPr>
          <p:spPr>
            <a:xfrm flipH="1" rot="10800000">
              <a:off x="815922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16"/>
            <p:cNvSpPr/>
            <p:nvPr/>
          </p:nvSpPr>
          <p:spPr>
            <a:xfrm flipH="1" rot="10800000">
              <a:off x="1283303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16"/>
            <p:cNvSpPr/>
            <p:nvPr/>
          </p:nvSpPr>
          <p:spPr>
            <a:xfrm flipH="1" rot="10800000">
              <a:off x="1750685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16"/>
            <p:cNvSpPr/>
            <p:nvPr/>
          </p:nvSpPr>
          <p:spPr>
            <a:xfrm flipH="1" rot="10800000">
              <a:off x="-3483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6"/>
            <p:cNvSpPr/>
            <p:nvPr/>
          </p:nvSpPr>
          <p:spPr>
            <a:xfrm flipH="1" rot="10800000">
              <a:off x="465088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6"/>
            <p:cNvSpPr/>
            <p:nvPr/>
          </p:nvSpPr>
          <p:spPr>
            <a:xfrm flipH="1" rot="10800000">
              <a:off x="932470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6"/>
            <p:cNvSpPr/>
            <p:nvPr/>
          </p:nvSpPr>
          <p:spPr>
            <a:xfrm flipH="1" rot="10800000">
              <a:off x="1399851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6"/>
            <p:cNvSpPr/>
            <p:nvPr/>
          </p:nvSpPr>
          <p:spPr>
            <a:xfrm flipH="1" rot="10800000">
              <a:off x="1867232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16"/>
            <p:cNvSpPr/>
            <p:nvPr/>
          </p:nvSpPr>
          <p:spPr>
            <a:xfrm flipH="1" rot="10800000">
              <a:off x="2334614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16"/>
            <p:cNvSpPr/>
            <p:nvPr/>
          </p:nvSpPr>
          <p:spPr>
            <a:xfrm flipH="1" rot="10800000">
              <a:off x="230802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16"/>
            <p:cNvSpPr/>
            <p:nvPr/>
          </p:nvSpPr>
          <p:spPr>
            <a:xfrm flipH="1" rot="10800000">
              <a:off x="698184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16"/>
            <p:cNvSpPr/>
            <p:nvPr/>
          </p:nvSpPr>
          <p:spPr>
            <a:xfrm flipH="1" rot="10800000">
              <a:off x="1165565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16"/>
            <p:cNvSpPr/>
            <p:nvPr/>
          </p:nvSpPr>
          <p:spPr>
            <a:xfrm flipH="1" rot="10800000">
              <a:off x="1632901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16"/>
            <p:cNvSpPr/>
            <p:nvPr/>
          </p:nvSpPr>
          <p:spPr>
            <a:xfrm flipH="1" rot="10800000">
              <a:off x="2100283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16"/>
            <p:cNvSpPr/>
            <p:nvPr/>
          </p:nvSpPr>
          <p:spPr>
            <a:xfrm flipH="1" rot="10800000">
              <a:off x="2567664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16"/>
            <p:cNvSpPr/>
            <p:nvPr/>
          </p:nvSpPr>
          <p:spPr>
            <a:xfrm flipH="1" rot="10800000">
              <a:off x="114255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16"/>
            <p:cNvSpPr/>
            <p:nvPr/>
          </p:nvSpPr>
          <p:spPr>
            <a:xfrm flipH="1" rot="10800000">
              <a:off x="581636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16"/>
            <p:cNvSpPr/>
            <p:nvPr/>
          </p:nvSpPr>
          <p:spPr>
            <a:xfrm flipH="1" rot="10800000">
              <a:off x="1049017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16"/>
            <p:cNvSpPr/>
            <p:nvPr/>
          </p:nvSpPr>
          <p:spPr>
            <a:xfrm flipH="1" rot="10800000">
              <a:off x="1516399" y="162717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16"/>
            <p:cNvSpPr/>
            <p:nvPr/>
          </p:nvSpPr>
          <p:spPr>
            <a:xfrm flipH="1" rot="10800000">
              <a:off x="1984970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16"/>
            <p:cNvSpPr/>
            <p:nvPr/>
          </p:nvSpPr>
          <p:spPr>
            <a:xfrm flipH="1" rot="10800000">
              <a:off x="2452352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16"/>
            <p:cNvSpPr/>
            <p:nvPr/>
          </p:nvSpPr>
          <p:spPr>
            <a:xfrm flipH="1" rot="10800000">
              <a:off x="348540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16"/>
            <p:cNvSpPr/>
            <p:nvPr/>
          </p:nvSpPr>
          <p:spPr>
            <a:xfrm flipH="1" rot="10800000">
              <a:off x="815922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16"/>
            <p:cNvSpPr/>
            <p:nvPr/>
          </p:nvSpPr>
          <p:spPr>
            <a:xfrm flipH="1" rot="10800000">
              <a:off x="1283303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16"/>
            <p:cNvSpPr/>
            <p:nvPr/>
          </p:nvSpPr>
          <p:spPr>
            <a:xfrm flipH="1" rot="10800000">
              <a:off x="1750685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16"/>
            <p:cNvSpPr/>
            <p:nvPr/>
          </p:nvSpPr>
          <p:spPr>
            <a:xfrm flipH="1" rot="10800000">
              <a:off x="2218066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16"/>
            <p:cNvSpPr/>
            <p:nvPr/>
          </p:nvSpPr>
          <p:spPr>
            <a:xfrm flipH="1" rot="10800000">
              <a:off x="114255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16"/>
            <p:cNvSpPr/>
            <p:nvPr/>
          </p:nvSpPr>
          <p:spPr>
            <a:xfrm flipH="1" rot="10800000">
              <a:off x="581636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16"/>
            <p:cNvSpPr/>
            <p:nvPr/>
          </p:nvSpPr>
          <p:spPr>
            <a:xfrm flipH="1" rot="10800000">
              <a:off x="1049017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16"/>
            <p:cNvSpPr/>
            <p:nvPr/>
          </p:nvSpPr>
          <p:spPr>
            <a:xfrm flipH="1" rot="10800000">
              <a:off x="1516399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16"/>
            <p:cNvSpPr/>
            <p:nvPr/>
          </p:nvSpPr>
          <p:spPr>
            <a:xfrm flipH="1" rot="10800000">
              <a:off x="1984970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16"/>
            <p:cNvSpPr/>
            <p:nvPr/>
          </p:nvSpPr>
          <p:spPr>
            <a:xfrm flipH="1" rot="10800000">
              <a:off x="2452352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16"/>
            <p:cNvSpPr/>
            <p:nvPr/>
          </p:nvSpPr>
          <p:spPr>
            <a:xfrm flipH="1" rot="10800000">
              <a:off x="348540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16"/>
            <p:cNvSpPr/>
            <p:nvPr/>
          </p:nvSpPr>
          <p:spPr>
            <a:xfrm flipH="1" rot="10800000">
              <a:off x="815922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16"/>
            <p:cNvSpPr/>
            <p:nvPr/>
          </p:nvSpPr>
          <p:spPr>
            <a:xfrm flipH="1" rot="10800000">
              <a:off x="1283303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16"/>
            <p:cNvSpPr/>
            <p:nvPr/>
          </p:nvSpPr>
          <p:spPr>
            <a:xfrm flipH="1" rot="10800000">
              <a:off x="1750685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16"/>
            <p:cNvSpPr/>
            <p:nvPr/>
          </p:nvSpPr>
          <p:spPr>
            <a:xfrm flipH="1" rot="10800000">
              <a:off x="2218066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16"/>
            <p:cNvSpPr/>
            <p:nvPr/>
          </p:nvSpPr>
          <p:spPr>
            <a:xfrm flipH="1" rot="10800000">
              <a:off x="-3483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16"/>
            <p:cNvSpPr/>
            <p:nvPr/>
          </p:nvSpPr>
          <p:spPr>
            <a:xfrm flipH="1" rot="10800000">
              <a:off x="465088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16"/>
            <p:cNvSpPr/>
            <p:nvPr/>
          </p:nvSpPr>
          <p:spPr>
            <a:xfrm flipH="1" rot="10800000">
              <a:off x="932470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16"/>
            <p:cNvSpPr/>
            <p:nvPr/>
          </p:nvSpPr>
          <p:spPr>
            <a:xfrm flipH="1" rot="10800000">
              <a:off x="1399851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16"/>
            <p:cNvSpPr/>
            <p:nvPr/>
          </p:nvSpPr>
          <p:spPr>
            <a:xfrm flipH="1" rot="10800000">
              <a:off x="1867232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16"/>
            <p:cNvSpPr/>
            <p:nvPr/>
          </p:nvSpPr>
          <p:spPr>
            <a:xfrm flipH="1" rot="10800000">
              <a:off x="2334614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16"/>
            <p:cNvSpPr/>
            <p:nvPr/>
          </p:nvSpPr>
          <p:spPr>
            <a:xfrm flipH="1" rot="10800000">
              <a:off x="230802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16"/>
            <p:cNvSpPr/>
            <p:nvPr/>
          </p:nvSpPr>
          <p:spPr>
            <a:xfrm flipH="1" rot="10800000">
              <a:off x="698184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16"/>
            <p:cNvSpPr/>
            <p:nvPr/>
          </p:nvSpPr>
          <p:spPr>
            <a:xfrm flipH="1" rot="10800000">
              <a:off x="1165565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16"/>
            <p:cNvSpPr/>
            <p:nvPr/>
          </p:nvSpPr>
          <p:spPr>
            <a:xfrm flipH="1" rot="10800000">
              <a:off x="1632901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16"/>
            <p:cNvSpPr/>
            <p:nvPr/>
          </p:nvSpPr>
          <p:spPr>
            <a:xfrm flipH="1" rot="10800000">
              <a:off x="2100283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16"/>
            <p:cNvSpPr/>
            <p:nvPr/>
          </p:nvSpPr>
          <p:spPr>
            <a:xfrm flipH="1" rot="10800000">
              <a:off x="2567664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16"/>
            <p:cNvSpPr/>
            <p:nvPr/>
          </p:nvSpPr>
          <p:spPr>
            <a:xfrm flipH="1" rot="10800000">
              <a:off x="114255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16"/>
            <p:cNvSpPr/>
            <p:nvPr/>
          </p:nvSpPr>
          <p:spPr>
            <a:xfrm flipH="1" rot="10800000">
              <a:off x="581636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16"/>
            <p:cNvSpPr/>
            <p:nvPr/>
          </p:nvSpPr>
          <p:spPr>
            <a:xfrm flipH="1" rot="10800000">
              <a:off x="1049017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16"/>
            <p:cNvSpPr/>
            <p:nvPr/>
          </p:nvSpPr>
          <p:spPr>
            <a:xfrm flipH="1" rot="10800000">
              <a:off x="1516399" y="250316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16"/>
            <p:cNvSpPr/>
            <p:nvPr/>
          </p:nvSpPr>
          <p:spPr>
            <a:xfrm flipH="1" rot="10800000">
              <a:off x="1984970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16"/>
            <p:cNvSpPr/>
            <p:nvPr/>
          </p:nvSpPr>
          <p:spPr>
            <a:xfrm flipH="1" rot="10800000">
              <a:off x="2452352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16"/>
            <p:cNvSpPr/>
            <p:nvPr/>
          </p:nvSpPr>
          <p:spPr>
            <a:xfrm flipH="1" rot="10800000">
              <a:off x="348540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16"/>
            <p:cNvSpPr/>
            <p:nvPr/>
          </p:nvSpPr>
          <p:spPr>
            <a:xfrm flipH="1" rot="10800000">
              <a:off x="815922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16"/>
            <p:cNvSpPr/>
            <p:nvPr/>
          </p:nvSpPr>
          <p:spPr>
            <a:xfrm flipH="1" rot="10800000">
              <a:off x="1283303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16"/>
            <p:cNvSpPr/>
            <p:nvPr/>
          </p:nvSpPr>
          <p:spPr>
            <a:xfrm flipH="1" rot="10800000">
              <a:off x="1750685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16"/>
            <p:cNvSpPr/>
            <p:nvPr/>
          </p:nvSpPr>
          <p:spPr>
            <a:xfrm flipH="1" rot="10800000">
              <a:off x="2218066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16"/>
            <p:cNvSpPr/>
            <p:nvPr/>
          </p:nvSpPr>
          <p:spPr>
            <a:xfrm flipH="1" rot="10800000">
              <a:off x="114255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16"/>
            <p:cNvSpPr/>
            <p:nvPr/>
          </p:nvSpPr>
          <p:spPr>
            <a:xfrm flipH="1" rot="10800000">
              <a:off x="581636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16"/>
            <p:cNvSpPr/>
            <p:nvPr/>
          </p:nvSpPr>
          <p:spPr>
            <a:xfrm flipH="1" rot="10800000">
              <a:off x="1049017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16"/>
            <p:cNvSpPr/>
            <p:nvPr/>
          </p:nvSpPr>
          <p:spPr>
            <a:xfrm flipH="1" rot="10800000">
              <a:off x="1516399" y="221077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16"/>
            <p:cNvSpPr/>
            <p:nvPr/>
          </p:nvSpPr>
          <p:spPr>
            <a:xfrm flipH="1" rot="10800000">
              <a:off x="1984970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16"/>
            <p:cNvSpPr/>
            <p:nvPr/>
          </p:nvSpPr>
          <p:spPr>
            <a:xfrm flipH="1" rot="10800000">
              <a:off x="2452352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16"/>
            <p:cNvSpPr/>
            <p:nvPr/>
          </p:nvSpPr>
          <p:spPr>
            <a:xfrm flipH="1" rot="10800000">
              <a:off x="348540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16"/>
            <p:cNvSpPr/>
            <p:nvPr/>
          </p:nvSpPr>
          <p:spPr>
            <a:xfrm flipH="1" rot="10800000">
              <a:off x="815922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16"/>
            <p:cNvSpPr/>
            <p:nvPr/>
          </p:nvSpPr>
          <p:spPr>
            <a:xfrm flipH="1" rot="10800000">
              <a:off x="1283303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16"/>
            <p:cNvSpPr/>
            <p:nvPr/>
          </p:nvSpPr>
          <p:spPr>
            <a:xfrm flipH="1" rot="10800000">
              <a:off x="1750685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16"/>
            <p:cNvSpPr/>
            <p:nvPr/>
          </p:nvSpPr>
          <p:spPr>
            <a:xfrm flipH="1" rot="10800000">
              <a:off x="2218066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16"/>
            <p:cNvSpPr/>
            <p:nvPr/>
          </p:nvSpPr>
          <p:spPr>
            <a:xfrm flipH="1" rot="10800000">
              <a:off x="-3483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16"/>
            <p:cNvSpPr/>
            <p:nvPr/>
          </p:nvSpPr>
          <p:spPr>
            <a:xfrm flipH="1" rot="10800000">
              <a:off x="465088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16"/>
            <p:cNvSpPr/>
            <p:nvPr/>
          </p:nvSpPr>
          <p:spPr>
            <a:xfrm flipH="1" rot="10800000">
              <a:off x="932470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16"/>
            <p:cNvSpPr/>
            <p:nvPr/>
          </p:nvSpPr>
          <p:spPr>
            <a:xfrm flipH="1" rot="10800000">
              <a:off x="1399851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16"/>
            <p:cNvSpPr/>
            <p:nvPr/>
          </p:nvSpPr>
          <p:spPr>
            <a:xfrm flipH="1" rot="10800000">
              <a:off x="1867232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16"/>
            <p:cNvSpPr/>
            <p:nvPr/>
          </p:nvSpPr>
          <p:spPr>
            <a:xfrm flipH="1" rot="10800000">
              <a:off x="2334614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16"/>
            <p:cNvSpPr/>
            <p:nvPr/>
          </p:nvSpPr>
          <p:spPr>
            <a:xfrm flipH="1" rot="10800000">
              <a:off x="230802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16"/>
            <p:cNvSpPr/>
            <p:nvPr/>
          </p:nvSpPr>
          <p:spPr>
            <a:xfrm flipH="1" rot="10800000">
              <a:off x="698184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16"/>
            <p:cNvSpPr/>
            <p:nvPr/>
          </p:nvSpPr>
          <p:spPr>
            <a:xfrm flipH="1" rot="10800000">
              <a:off x="1165565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16"/>
            <p:cNvSpPr/>
            <p:nvPr/>
          </p:nvSpPr>
          <p:spPr>
            <a:xfrm flipH="1" rot="10800000">
              <a:off x="1632901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16"/>
            <p:cNvSpPr/>
            <p:nvPr/>
          </p:nvSpPr>
          <p:spPr>
            <a:xfrm flipH="1" rot="10800000">
              <a:off x="2100283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16"/>
            <p:cNvSpPr/>
            <p:nvPr/>
          </p:nvSpPr>
          <p:spPr>
            <a:xfrm flipH="1" rot="10800000">
              <a:off x="2567664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16"/>
            <p:cNvSpPr/>
            <p:nvPr/>
          </p:nvSpPr>
          <p:spPr>
            <a:xfrm flipH="1" rot="10800000">
              <a:off x="114255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16"/>
            <p:cNvSpPr/>
            <p:nvPr/>
          </p:nvSpPr>
          <p:spPr>
            <a:xfrm flipH="1" rot="10800000">
              <a:off x="581636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16"/>
            <p:cNvSpPr/>
            <p:nvPr/>
          </p:nvSpPr>
          <p:spPr>
            <a:xfrm flipH="1" rot="10800000">
              <a:off x="1049017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16"/>
            <p:cNvSpPr/>
            <p:nvPr/>
          </p:nvSpPr>
          <p:spPr>
            <a:xfrm flipH="1" rot="10800000">
              <a:off x="1516399" y="337916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16"/>
            <p:cNvSpPr/>
            <p:nvPr/>
          </p:nvSpPr>
          <p:spPr>
            <a:xfrm flipH="1" rot="10800000">
              <a:off x="348540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16"/>
            <p:cNvSpPr/>
            <p:nvPr/>
          </p:nvSpPr>
          <p:spPr>
            <a:xfrm flipH="1" rot="10800000">
              <a:off x="815922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16"/>
            <p:cNvSpPr/>
            <p:nvPr/>
          </p:nvSpPr>
          <p:spPr>
            <a:xfrm flipH="1" rot="10800000">
              <a:off x="1283303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16"/>
            <p:cNvSpPr/>
            <p:nvPr/>
          </p:nvSpPr>
          <p:spPr>
            <a:xfrm flipH="1" rot="10800000">
              <a:off x="1750685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16"/>
            <p:cNvSpPr/>
            <p:nvPr/>
          </p:nvSpPr>
          <p:spPr>
            <a:xfrm flipH="1" rot="10800000">
              <a:off x="114255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16"/>
            <p:cNvSpPr/>
            <p:nvPr/>
          </p:nvSpPr>
          <p:spPr>
            <a:xfrm flipH="1" rot="10800000">
              <a:off x="581636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16"/>
            <p:cNvSpPr/>
            <p:nvPr/>
          </p:nvSpPr>
          <p:spPr>
            <a:xfrm flipH="1" rot="10800000">
              <a:off x="1049017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16"/>
            <p:cNvSpPr/>
            <p:nvPr/>
          </p:nvSpPr>
          <p:spPr>
            <a:xfrm flipH="1" rot="10800000">
              <a:off x="1516399" y="30867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16"/>
            <p:cNvSpPr/>
            <p:nvPr/>
          </p:nvSpPr>
          <p:spPr>
            <a:xfrm flipH="1" rot="10800000">
              <a:off x="1984970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16"/>
            <p:cNvSpPr/>
            <p:nvPr/>
          </p:nvSpPr>
          <p:spPr>
            <a:xfrm flipH="1" rot="10800000">
              <a:off x="2452352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16"/>
            <p:cNvSpPr/>
            <p:nvPr/>
          </p:nvSpPr>
          <p:spPr>
            <a:xfrm flipH="1" rot="10800000">
              <a:off x="348540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16"/>
            <p:cNvSpPr/>
            <p:nvPr/>
          </p:nvSpPr>
          <p:spPr>
            <a:xfrm flipH="1" rot="10800000">
              <a:off x="815922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16"/>
            <p:cNvSpPr/>
            <p:nvPr/>
          </p:nvSpPr>
          <p:spPr>
            <a:xfrm flipH="1" rot="10800000">
              <a:off x="1283303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16"/>
            <p:cNvSpPr/>
            <p:nvPr/>
          </p:nvSpPr>
          <p:spPr>
            <a:xfrm flipH="1" rot="10800000">
              <a:off x="1750685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16"/>
            <p:cNvSpPr/>
            <p:nvPr/>
          </p:nvSpPr>
          <p:spPr>
            <a:xfrm flipH="1" rot="10800000">
              <a:off x="2218066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16"/>
            <p:cNvSpPr/>
            <p:nvPr/>
          </p:nvSpPr>
          <p:spPr>
            <a:xfrm flipH="1" rot="10800000">
              <a:off x="-3483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16"/>
            <p:cNvSpPr/>
            <p:nvPr/>
          </p:nvSpPr>
          <p:spPr>
            <a:xfrm flipH="1" rot="10800000">
              <a:off x="465088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16"/>
            <p:cNvSpPr/>
            <p:nvPr/>
          </p:nvSpPr>
          <p:spPr>
            <a:xfrm flipH="1" rot="10800000">
              <a:off x="932470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16"/>
            <p:cNvSpPr/>
            <p:nvPr/>
          </p:nvSpPr>
          <p:spPr>
            <a:xfrm flipH="1" rot="10800000">
              <a:off x="1399851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16"/>
            <p:cNvSpPr/>
            <p:nvPr/>
          </p:nvSpPr>
          <p:spPr>
            <a:xfrm flipH="1" rot="10800000">
              <a:off x="1867232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16"/>
            <p:cNvSpPr/>
            <p:nvPr/>
          </p:nvSpPr>
          <p:spPr>
            <a:xfrm flipH="1" rot="10800000">
              <a:off x="2334614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16"/>
            <p:cNvSpPr/>
            <p:nvPr/>
          </p:nvSpPr>
          <p:spPr>
            <a:xfrm flipH="1" rot="10800000">
              <a:off x="230802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16"/>
            <p:cNvSpPr/>
            <p:nvPr/>
          </p:nvSpPr>
          <p:spPr>
            <a:xfrm flipH="1" rot="10800000">
              <a:off x="698184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16"/>
            <p:cNvSpPr/>
            <p:nvPr/>
          </p:nvSpPr>
          <p:spPr>
            <a:xfrm flipH="1" rot="10800000">
              <a:off x="1165565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16"/>
            <p:cNvSpPr/>
            <p:nvPr/>
          </p:nvSpPr>
          <p:spPr>
            <a:xfrm flipH="1" rot="10800000">
              <a:off x="1632901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16"/>
            <p:cNvSpPr/>
            <p:nvPr/>
          </p:nvSpPr>
          <p:spPr>
            <a:xfrm flipH="1" rot="10800000">
              <a:off x="2100283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16"/>
            <p:cNvSpPr/>
            <p:nvPr/>
          </p:nvSpPr>
          <p:spPr>
            <a:xfrm flipH="1" rot="10800000">
              <a:off x="2567664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16"/>
            <p:cNvSpPr/>
            <p:nvPr/>
          </p:nvSpPr>
          <p:spPr>
            <a:xfrm flipH="1" rot="10800000">
              <a:off x="114255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16"/>
            <p:cNvSpPr/>
            <p:nvPr/>
          </p:nvSpPr>
          <p:spPr>
            <a:xfrm flipH="1" rot="10800000">
              <a:off x="581636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16"/>
            <p:cNvSpPr/>
            <p:nvPr/>
          </p:nvSpPr>
          <p:spPr>
            <a:xfrm flipH="1" rot="10800000">
              <a:off x="1049017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16"/>
            <p:cNvSpPr/>
            <p:nvPr/>
          </p:nvSpPr>
          <p:spPr>
            <a:xfrm flipH="1" rot="10800000">
              <a:off x="1516399" y="42551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16"/>
            <p:cNvSpPr/>
            <p:nvPr/>
          </p:nvSpPr>
          <p:spPr>
            <a:xfrm flipH="1" rot="10800000">
              <a:off x="1984970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16"/>
            <p:cNvSpPr/>
            <p:nvPr/>
          </p:nvSpPr>
          <p:spPr>
            <a:xfrm flipH="1" rot="10800000">
              <a:off x="2452352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16"/>
            <p:cNvSpPr/>
            <p:nvPr/>
          </p:nvSpPr>
          <p:spPr>
            <a:xfrm flipH="1" rot="10800000">
              <a:off x="348540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16"/>
            <p:cNvSpPr/>
            <p:nvPr/>
          </p:nvSpPr>
          <p:spPr>
            <a:xfrm flipH="1" rot="10800000">
              <a:off x="815922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16"/>
            <p:cNvSpPr/>
            <p:nvPr/>
          </p:nvSpPr>
          <p:spPr>
            <a:xfrm flipH="1" rot="10800000">
              <a:off x="1283303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16"/>
            <p:cNvSpPr/>
            <p:nvPr/>
          </p:nvSpPr>
          <p:spPr>
            <a:xfrm flipH="1" rot="10800000">
              <a:off x="1750685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16"/>
            <p:cNvSpPr/>
            <p:nvPr/>
          </p:nvSpPr>
          <p:spPr>
            <a:xfrm flipH="1" rot="10800000">
              <a:off x="2218066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16"/>
            <p:cNvSpPr/>
            <p:nvPr/>
          </p:nvSpPr>
          <p:spPr>
            <a:xfrm flipH="1" rot="10800000">
              <a:off x="114255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16"/>
            <p:cNvSpPr/>
            <p:nvPr/>
          </p:nvSpPr>
          <p:spPr>
            <a:xfrm flipH="1" rot="10800000">
              <a:off x="581636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16"/>
            <p:cNvSpPr/>
            <p:nvPr/>
          </p:nvSpPr>
          <p:spPr>
            <a:xfrm flipH="1" rot="10800000">
              <a:off x="1049017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16"/>
            <p:cNvSpPr/>
            <p:nvPr/>
          </p:nvSpPr>
          <p:spPr>
            <a:xfrm flipH="1" rot="10800000">
              <a:off x="1516399" y="39627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16"/>
            <p:cNvSpPr/>
            <p:nvPr/>
          </p:nvSpPr>
          <p:spPr>
            <a:xfrm flipH="1" rot="10800000">
              <a:off x="1984970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16"/>
            <p:cNvSpPr/>
            <p:nvPr/>
          </p:nvSpPr>
          <p:spPr>
            <a:xfrm flipH="1" rot="10800000">
              <a:off x="2452352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16"/>
            <p:cNvSpPr/>
            <p:nvPr/>
          </p:nvSpPr>
          <p:spPr>
            <a:xfrm flipH="1" rot="10800000">
              <a:off x="348540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16"/>
            <p:cNvSpPr/>
            <p:nvPr/>
          </p:nvSpPr>
          <p:spPr>
            <a:xfrm flipH="1" rot="10800000">
              <a:off x="815922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16"/>
            <p:cNvSpPr/>
            <p:nvPr/>
          </p:nvSpPr>
          <p:spPr>
            <a:xfrm flipH="1" rot="10800000">
              <a:off x="1283303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16"/>
            <p:cNvSpPr/>
            <p:nvPr/>
          </p:nvSpPr>
          <p:spPr>
            <a:xfrm flipH="1" rot="10800000">
              <a:off x="1750685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16"/>
            <p:cNvSpPr/>
            <p:nvPr/>
          </p:nvSpPr>
          <p:spPr>
            <a:xfrm flipH="1" rot="10800000">
              <a:off x="2218066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16"/>
            <p:cNvSpPr/>
            <p:nvPr/>
          </p:nvSpPr>
          <p:spPr>
            <a:xfrm flipH="1" rot="10800000">
              <a:off x="-3483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16"/>
            <p:cNvSpPr/>
            <p:nvPr/>
          </p:nvSpPr>
          <p:spPr>
            <a:xfrm flipH="1" rot="10800000">
              <a:off x="465088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16"/>
            <p:cNvSpPr/>
            <p:nvPr/>
          </p:nvSpPr>
          <p:spPr>
            <a:xfrm flipH="1" rot="10800000">
              <a:off x="932470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16"/>
            <p:cNvSpPr/>
            <p:nvPr/>
          </p:nvSpPr>
          <p:spPr>
            <a:xfrm flipH="1" rot="10800000">
              <a:off x="1399851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16"/>
            <p:cNvSpPr/>
            <p:nvPr/>
          </p:nvSpPr>
          <p:spPr>
            <a:xfrm flipH="1" rot="10800000">
              <a:off x="1867232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16"/>
            <p:cNvSpPr/>
            <p:nvPr/>
          </p:nvSpPr>
          <p:spPr>
            <a:xfrm flipH="1" rot="10800000">
              <a:off x="230802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16"/>
            <p:cNvSpPr/>
            <p:nvPr/>
          </p:nvSpPr>
          <p:spPr>
            <a:xfrm flipH="1" rot="10800000">
              <a:off x="698184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16"/>
            <p:cNvSpPr/>
            <p:nvPr/>
          </p:nvSpPr>
          <p:spPr>
            <a:xfrm flipH="1" rot="10800000">
              <a:off x="1165565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16"/>
            <p:cNvSpPr/>
            <p:nvPr/>
          </p:nvSpPr>
          <p:spPr>
            <a:xfrm flipH="1" rot="10800000">
              <a:off x="1632901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16"/>
            <p:cNvSpPr/>
            <p:nvPr/>
          </p:nvSpPr>
          <p:spPr>
            <a:xfrm flipH="1" rot="10800000">
              <a:off x="114255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16"/>
            <p:cNvSpPr/>
            <p:nvPr/>
          </p:nvSpPr>
          <p:spPr>
            <a:xfrm flipH="1" rot="10800000">
              <a:off x="581636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16"/>
            <p:cNvSpPr/>
            <p:nvPr/>
          </p:nvSpPr>
          <p:spPr>
            <a:xfrm flipH="1" rot="10800000">
              <a:off x="1049017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16"/>
            <p:cNvSpPr/>
            <p:nvPr/>
          </p:nvSpPr>
          <p:spPr>
            <a:xfrm flipH="1" rot="10800000">
              <a:off x="1516399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16"/>
            <p:cNvSpPr/>
            <p:nvPr/>
          </p:nvSpPr>
          <p:spPr>
            <a:xfrm flipH="1" rot="10800000">
              <a:off x="1984970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16"/>
            <p:cNvSpPr/>
            <p:nvPr/>
          </p:nvSpPr>
          <p:spPr>
            <a:xfrm flipH="1" rot="10800000">
              <a:off x="2452352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16"/>
            <p:cNvSpPr/>
            <p:nvPr/>
          </p:nvSpPr>
          <p:spPr>
            <a:xfrm flipH="1" rot="10800000">
              <a:off x="2919733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16"/>
            <p:cNvSpPr/>
            <p:nvPr/>
          </p:nvSpPr>
          <p:spPr>
            <a:xfrm flipH="1" rot="10800000">
              <a:off x="348540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16"/>
            <p:cNvSpPr/>
            <p:nvPr/>
          </p:nvSpPr>
          <p:spPr>
            <a:xfrm flipH="1" rot="10800000">
              <a:off x="815922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16"/>
            <p:cNvSpPr/>
            <p:nvPr/>
          </p:nvSpPr>
          <p:spPr>
            <a:xfrm flipH="1" rot="10800000">
              <a:off x="1283303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16"/>
            <p:cNvSpPr/>
            <p:nvPr/>
          </p:nvSpPr>
          <p:spPr>
            <a:xfrm flipH="1" rot="10800000">
              <a:off x="1750685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16"/>
            <p:cNvSpPr/>
            <p:nvPr/>
          </p:nvSpPr>
          <p:spPr>
            <a:xfrm flipH="1" rot="10800000">
              <a:off x="2218066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16"/>
            <p:cNvSpPr/>
            <p:nvPr/>
          </p:nvSpPr>
          <p:spPr>
            <a:xfrm flipH="1" rot="10800000">
              <a:off x="2685447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16"/>
            <p:cNvSpPr/>
            <p:nvPr/>
          </p:nvSpPr>
          <p:spPr>
            <a:xfrm flipH="1" rot="10800000">
              <a:off x="114255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16"/>
            <p:cNvSpPr/>
            <p:nvPr/>
          </p:nvSpPr>
          <p:spPr>
            <a:xfrm flipH="1" rot="10800000">
              <a:off x="581636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16"/>
            <p:cNvSpPr/>
            <p:nvPr/>
          </p:nvSpPr>
          <p:spPr>
            <a:xfrm flipH="1" rot="10800000">
              <a:off x="1049017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16"/>
            <p:cNvSpPr/>
            <p:nvPr/>
          </p:nvSpPr>
          <p:spPr>
            <a:xfrm flipH="1" rot="10800000">
              <a:off x="1516399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16"/>
            <p:cNvSpPr/>
            <p:nvPr/>
          </p:nvSpPr>
          <p:spPr>
            <a:xfrm flipH="1" rot="10800000">
              <a:off x="1984970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16"/>
            <p:cNvSpPr/>
            <p:nvPr/>
          </p:nvSpPr>
          <p:spPr>
            <a:xfrm flipH="1" rot="10800000">
              <a:off x="2452352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16"/>
            <p:cNvSpPr/>
            <p:nvPr/>
          </p:nvSpPr>
          <p:spPr>
            <a:xfrm flipH="1" rot="10800000">
              <a:off x="2919733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16"/>
            <p:cNvSpPr/>
            <p:nvPr/>
          </p:nvSpPr>
          <p:spPr>
            <a:xfrm flipH="1" rot="10800000">
              <a:off x="348540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16"/>
            <p:cNvSpPr/>
            <p:nvPr/>
          </p:nvSpPr>
          <p:spPr>
            <a:xfrm flipH="1" rot="10800000">
              <a:off x="815922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16"/>
            <p:cNvSpPr/>
            <p:nvPr/>
          </p:nvSpPr>
          <p:spPr>
            <a:xfrm flipH="1" rot="10800000">
              <a:off x="1283303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16"/>
            <p:cNvSpPr/>
            <p:nvPr/>
          </p:nvSpPr>
          <p:spPr>
            <a:xfrm flipH="1" rot="10800000">
              <a:off x="1750685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16"/>
            <p:cNvSpPr/>
            <p:nvPr/>
          </p:nvSpPr>
          <p:spPr>
            <a:xfrm flipH="1" rot="10800000">
              <a:off x="2218066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16"/>
            <p:cNvSpPr/>
            <p:nvPr/>
          </p:nvSpPr>
          <p:spPr>
            <a:xfrm flipH="1" rot="10800000">
              <a:off x="2685447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59" name="Google Shape;3159;p16"/>
          <p:cNvPicPr preferRelativeResize="0"/>
          <p:nvPr/>
        </p:nvPicPr>
        <p:blipFill rotWithShape="1">
          <a:blip r:embed="rId2">
            <a:alphaModFix amt="80000"/>
          </a:blip>
          <a:srcRect b="19313" l="0" r="41362" t="19313"/>
          <a:stretch/>
        </p:blipFill>
        <p:spPr>
          <a:xfrm>
            <a:off x="3571576" y="0"/>
            <a:ext cx="55724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0" name="Google Shape;3160;p16"/>
          <p:cNvSpPr txBox="1"/>
          <p:nvPr>
            <p:ph type="title"/>
          </p:nvPr>
        </p:nvSpPr>
        <p:spPr>
          <a:xfrm>
            <a:off x="720000" y="387600"/>
            <a:ext cx="3852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161" name="Google Shape;3161;p16"/>
          <p:cNvSpPr txBox="1"/>
          <p:nvPr>
            <p:ph idx="1" type="subTitle"/>
          </p:nvPr>
        </p:nvSpPr>
        <p:spPr>
          <a:xfrm>
            <a:off x="1739500" y="1312875"/>
            <a:ext cx="2832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162" name="Google Shape;3162;p16"/>
          <p:cNvSpPr txBox="1"/>
          <p:nvPr>
            <p:ph idx="2" type="subTitle"/>
          </p:nvPr>
        </p:nvSpPr>
        <p:spPr>
          <a:xfrm>
            <a:off x="1739500" y="1664401"/>
            <a:ext cx="28326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163" name="Google Shape;3163;p16"/>
          <p:cNvSpPr txBox="1"/>
          <p:nvPr>
            <p:ph idx="3" type="subTitle"/>
          </p:nvPr>
        </p:nvSpPr>
        <p:spPr>
          <a:xfrm>
            <a:off x="1739500" y="2436691"/>
            <a:ext cx="2832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164" name="Google Shape;3164;p16"/>
          <p:cNvSpPr txBox="1"/>
          <p:nvPr>
            <p:ph idx="4" type="subTitle"/>
          </p:nvPr>
        </p:nvSpPr>
        <p:spPr>
          <a:xfrm>
            <a:off x="1739500" y="2788213"/>
            <a:ext cx="28326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165" name="Google Shape;3165;p16"/>
          <p:cNvSpPr txBox="1"/>
          <p:nvPr>
            <p:ph idx="5" type="subTitle"/>
          </p:nvPr>
        </p:nvSpPr>
        <p:spPr>
          <a:xfrm>
            <a:off x="1739500" y="3560499"/>
            <a:ext cx="2832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166" name="Google Shape;3166;p16"/>
          <p:cNvSpPr txBox="1"/>
          <p:nvPr>
            <p:ph idx="6" type="subTitle"/>
          </p:nvPr>
        </p:nvSpPr>
        <p:spPr>
          <a:xfrm>
            <a:off x="1739500" y="3912025"/>
            <a:ext cx="28326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2_2">
    <p:spTree>
      <p:nvGrpSpPr>
        <p:cNvPr id="3167" name="Shape 3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8" name="Google Shape;3168;p17"/>
          <p:cNvGrpSpPr/>
          <p:nvPr/>
        </p:nvGrpSpPr>
        <p:grpSpPr>
          <a:xfrm>
            <a:off x="-529139" y="21377"/>
            <a:ext cx="3059215" cy="5100745"/>
            <a:chOff x="-3483" y="167576"/>
            <a:chExt cx="3059215" cy="5100745"/>
          </a:xfrm>
        </p:grpSpPr>
        <p:sp>
          <p:nvSpPr>
            <p:cNvPr id="3169" name="Google Shape;3169;p17"/>
            <p:cNvSpPr/>
            <p:nvPr/>
          </p:nvSpPr>
          <p:spPr>
            <a:xfrm flipH="1" rot="10800000">
              <a:off x="-3483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17"/>
            <p:cNvSpPr/>
            <p:nvPr/>
          </p:nvSpPr>
          <p:spPr>
            <a:xfrm flipH="1" rot="10800000">
              <a:off x="465088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17"/>
            <p:cNvSpPr/>
            <p:nvPr/>
          </p:nvSpPr>
          <p:spPr>
            <a:xfrm flipH="1" rot="10800000">
              <a:off x="932470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17"/>
            <p:cNvSpPr/>
            <p:nvPr/>
          </p:nvSpPr>
          <p:spPr>
            <a:xfrm flipH="1" rot="10800000">
              <a:off x="1399851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17"/>
            <p:cNvSpPr/>
            <p:nvPr/>
          </p:nvSpPr>
          <p:spPr>
            <a:xfrm flipH="1" rot="10800000">
              <a:off x="1867232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17"/>
            <p:cNvSpPr/>
            <p:nvPr/>
          </p:nvSpPr>
          <p:spPr>
            <a:xfrm flipH="1" rot="10800000">
              <a:off x="2334614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17"/>
            <p:cNvSpPr/>
            <p:nvPr/>
          </p:nvSpPr>
          <p:spPr>
            <a:xfrm flipH="1" rot="10800000">
              <a:off x="2801950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17"/>
            <p:cNvSpPr/>
            <p:nvPr/>
          </p:nvSpPr>
          <p:spPr>
            <a:xfrm flipH="1" rot="10800000">
              <a:off x="230802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17"/>
            <p:cNvSpPr/>
            <p:nvPr/>
          </p:nvSpPr>
          <p:spPr>
            <a:xfrm flipH="1" rot="10800000">
              <a:off x="698184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17"/>
            <p:cNvSpPr/>
            <p:nvPr/>
          </p:nvSpPr>
          <p:spPr>
            <a:xfrm flipH="1" rot="10800000">
              <a:off x="1165565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17"/>
            <p:cNvSpPr/>
            <p:nvPr/>
          </p:nvSpPr>
          <p:spPr>
            <a:xfrm flipH="1" rot="10800000">
              <a:off x="1632901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17"/>
            <p:cNvSpPr/>
            <p:nvPr/>
          </p:nvSpPr>
          <p:spPr>
            <a:xfrm flipH="1" rot="10800000">
              <a:off x="2100283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17"/>
            <p:cNvSpPr/>
            <p:nvPr/>
          </p:nvSpPr>
          <p:spPr>
            <a:xfrm flipH="1" rot="10800000">
              <a:off x="2567664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17"/>
            <p:cNvSpPr/>
            <p:nvPr/>
          </p:nvSpPr>
          <p:spPr>
            <a:xfrm flipH="1" rot="10800000">
              <a:off x="114255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17"/>
            <p:cNvSpPr/>
            <p:nvPr/>
          </p:nvSpPr>
          <p:spPr>
            <a:xfrm flipH="1" rot="10800000">
              <a:off x="581636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17"/>
            <p:cNvSpPr/>
            <p:nvPr/>
          </p:nvSpPr>
          <p:spPr>
            <a:xfrm flipH="1" rot="10800000">
              <a:off x="1049017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17"/>
            <p:cNvSpPr/>
            <p:nvPr/>
          </p:nvSpPr>
          <p:spPr>
            <a:xfrm flipH="1" rot="10800000">
              <a:off x="1516399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17"/>
            <p:cNvSpPr/>
            <p:nvPr/>
          </p:nvSpPr>
          <p:spPr>
            <a:xfrm flipH="1" rot="10800000">
              <a:off x="1984970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17"/>
            <p:cNvSpPr/>
            <p:nvPr/>
          </p:nvSpPr>
          <p:spPr>
            <a:xfrm flipH="1" rot="10800000">
              <a:off x="2452352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17"/>
            <p:cNvSpPr/>
            <p:nvPr/>
          </p:nvSpPr>
          <p:spPr>
            <a:xfrm flipH="1" rot="10800000">
              <a:off x="348540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17"/>
            <p:cNvSpPr/>
            <p:nvPr/>
          </p:nvSpPr>
          <p:spPr>
            <a:xfrm flipH="1" rot="10800000">
              <a:off x="815922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17"/>
            <p:cNvSpPr/>
            <p:nvPr/>
          </p:nvSpPr>
          <p:spPr>
            <a:xfrm flipH="1" rot="10800000">
              <a:off x="1283303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17"/>
            <p:cNvSpPr/>
            <p:nvPr/>
          </p:nvSpPr>
          <p:spPr>
            <a:xfrm flipH="1" rot="10800000">
              <a:off x="1750685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17"/>
            <p:cNvSpPr/>
            <p:nvPr/>
          </p:nvSpPr>
          <p:spPr>
            <a:xfrm flipH="1" rot="10800000">
              <a:off x="2218066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17"/>
            <p:cNvSpPr/>
            <p:nvPr/>
          </p:nvSpPr>
          <p:spPr>
            <a:xfrm flipH="1" rot="10800000">
              <a:off x="2685447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17"/>
            <p:cNvSpPr/>
            <p:nvPr/>
          </p:nvSpPr>
          <p:spPr>
            <a:xfrm flipH="1" rot="10800000">
              <a:off x="114255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17"/>
            <p:cNvSpPr/>
            <p:nvPr/>
          </p:nvSpPr>
          <p:spPr>
            <a:xfrm flipH="1" rot="10800000">
              <a:off x="581636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17"/>
            <p:cNvSpPr/>
            <p:nvPr/>
          </p:nvSpPr>
          <p:spPr>
            <a:xfrm flipH="1" rot="10800000">
              <a:off x="1049017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17"/>
            <p:cNvSpPr/>
            <p:nvPr/>
          </p:nvSpPr>
          <p:spPr>
            <a:xfrm flipH="1" rot="10800000">
              <a:off x="1516399" y="45878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17"/>
            <p:cNvSpPr/>
            <p:nvPr/>
          </p:nvSpPr>
          <p:spPr>
            <a:xfrm flipH="1" rot="10800000">
              <a:off x="348540" y="45878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17"/>
            <p:cNvSpPr/>
            <p:nvPr/>
          </p:nvSpPr>
          <p:spPr>
            <a:xfrm flipH="1" rot="10800000">
              <a:off x="815922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17"/>
            <p:cNvSpPr/>
            <p:nvPr/>
          </p:nvSpPr>
          <p:spPr>
            <a:xfrm flipH="1" rot="10800000">
              <a:off x="1283303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17"/>
            <p:cNvSpPr/>
            <p:nvPr/>
          </p:nvSpPr>
          <p:spPr>
            <a:xfrm flipH="1" rot="10800000">
              <a:off x="1750685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17"/>
            <p:cNvSpPr/>
            <p:nvPr/>
          </p:nvSpPr>
          <p:spPr>
            <a:xfrm flipH="1" rot="10800000">
              <a:off x="-3483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17"/>
            <p:cNvSpPr/>
            <p:nvPr/>
          </p:nvSpPr>
          <p:spPr>
            <a:xfrm flipH="1" rot="10800000">
              <a:off x="465088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17"/>
            <p:cNvSpPr/>
            <p:nvPr/>
          </p:nvSpPr>
          <p:spPr>
            <a:xfrm flipH="1" rot="10800000">
              <a:off x="932470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17"/>
            <p:cNvSpPr/>
            <p:nvPr/>
          </p:nvSpPr>
          <p:spPr>
            <a:xfrm flipH="1" rot="10800000">
              <a:off x="1399851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17"/>
            <p:cNvSpPr/>
            <p:nvPr/>
          </p:nvSpPr>
          <p:spPr>
            <a:xfrm flipH="1" rot="10800000">
              <a:off x="1867232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17"/>
            <p:cNvSpPr/>
            <p:nvPr/>
          </p:nvSpPr>
          <p:spPr>
            <a:xfrm flipH="1" rot="10800000">
              <a:off x="2334614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17"/>
            <p:cNvSpPr/>
            <p:nvPr/>
          </p:nvSpPr>
          <p:spPr>
            <a:xfrm flipH="1" rot="10800000">
              <a:off x="230802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17"/>
            <p:cNvSpPr/>
            <p:nvPr/>
          </p:nvSpPr>
          <p:spPr>
            <a:xfrm flipH="1" rot="10800000">
              <a:off x="698184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17"/>
            <p:cNvSpPr/>
            <p:nvPr/>
          </p:nvSpPr>
          <p:spPr>
            <a:xfrm flipH="1" rot="10800000">
              <a:off x="1165565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17"/>
            <p:cNvSpPr/>
            <p:nvPr/>
          </p:nvSpPr>
          <p:spPr>
            <a:xfrm flipH="1" rot="10800000">
              <a:off x="1632901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17"/>
            <p:cNvSpPr/>
            <p:nvPr/>
          </p:nvSpPr>
          <p:spPr>
            <a:xfrm flipH="1" rot="10800000">
              <a:off x="2100283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17"/>
            <p:cNvSpPr/>
            <p:nvPr/>
          </p:nvSpPr>
          <p:spPr>
            <a:xfrm flipH="1" rot="10800000">
              <a:off x="2567664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17"/>
            <p:cNvSpPr/>
            <p:nvPr/>
          </p:nvSpPr>
          <p:spPr>
            <a:xfrm flipH="1" rot="10800000">
              <a:off x="114255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17"/>
            <p:cNvSpPr/>
            <p:nvPr/>
          </p:nvSpPr>
          <p:spPr>
            <a:xfrm flipH="1" rot="10800000">
              <a:off x="581636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17"/>
            <p:cNvSpPr/>
            <p:nvPr/>
          </p:nvSpPr>
          <p:spPr>
            <a:xfrm flipH="1" rot="10800000">
              <a:off x="1049017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17"/>
            <p:cNvSpPr/>
            <p:nvPr/>
          </p:nvSpPr>
          <p:spPr>
            <a:xfrm flipH="1" rot="10800000">
              <a:off x="1516399" y="162717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17"/>
            <p:cNvSpPr/>
            <p:nvPr/>
          </p:nvSpPr>
          <p:spPr>
            <a:xfrm flipH="1" rot="10800000">
              <a:off x="1984970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17"/>
            <p:cNvSpPr/>
            <p:nvPr/>
          </p:nvSpPr>
          <p:spPr>
            <a:xfrm flipH="1" rot="10800000">
              <a:off x="2452352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17"/>
            <p:cNvSpPr/>
            <p:nvPr/>
          </p:nvSpPr>
          <p:spPr>
            <a:xfrm flipH="1" rot="10800000">
              <a:off x="348540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17"/>
            <p:cNvSpPr/>
            <p:nvPr/>
          </p:nvSpPr>
          <p:spPr>
            <a:xfrm flipH="1" rot="10800000">
              <a:off x="815922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17"/>
            <p:cNvSpPr/>
            <p:nvPr/>
          </p:nvSpPr>
          <p:spPr>
            <a:xfrm flipH="1" rot="10800000">
              <a:off x="1283303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17"/>
            <p:cNvSpPr/>
            <p:nvPr/>
          </p:nvSpPr>
          <p:spPr>
            <a:xfrm flipH="1" rot="10800000">
              <a:off x="1750685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17"/>
            <p:cNvSpPr/>
            <p:nvPr/>
          </p:nvSpPr>
          <p:spPr>
            <a:xfrm flipH="1" rot="10800000">
              <a:off x="2218066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17"/>
            <p:cNvSpPr/>
            <p:nvPr/>
          </p:nvSpPr>
          <p:spPr>
            <a:xfrm flipH="1" rot="10800000">
              <a:off x="114255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17"/>
            <p:cNvSpPr/>
            <p:nvPr/>
          </p:nvSpPr>
          <p:spPr>
            <a:xfrm flipH="1" rot="10800000">
              <a:off x="581636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17"/>
            <p:cNvSpPr/>
            <p:nvPr/>
          </p:nvSpPr>
          <p:spPr>
            <a:xfrm flipH="1" rot="10800000">
              <a:off x="1049017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17"/>
            <p:cNvSpPr/>
            <p:nvPr/>
          </p:nvSpPr>
          <p:spPr>
            <a:xfrm flipH="1" rot="10800000">
              <a:off x="1516399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17"/>
            <p:cNvSpPr/>
            <p:nvPr/>
          </p:nvSpPr>
          <p:spPr>
            <a:xfrm flipH="1" rot="10800000">
              <a:off x="1984970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17"/>
            <p:cNvSpPr/>
            <p:nvPr/>
          </p:nvSpPr>
          <p:spPr>
            <a:xfrm flipH="1" rot="10800000">
              <a:off x="2452352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17"/>
            <p:cNvSpPr/>
            <p:nvPr/>
          </p:nvSpPr>
          <p:spPr>
            <a:xfrm flipH="1" rot="10800000">
              <a:off x="348540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17"/>
            <p:cNvSpPr/>
            <p:nvPr/>
          </p:nvSpPr>
          <p:spPr>
            <a:xfrm flipH="1" rot="10800000">
              <a:off x="815922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17"/>
            <p:cNvSpPr/>
            <p:nvPr/>
          </p:nvSpPr>
          <p:spPr>
            <a:xfrm flipH="1" rot="10800000">
              <a:off x="1283303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17"/>
            <p:cNvSpPr/>
            <p:nvPr/>
          </p:nvSpPr>
          <p:spPr>
            <a:xfrm flipH="1" rot="10800000">
              <a:off x="1750685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17"/>
            <p:cNvSpPr/>
            <p:nvPr/>
          </p:nvSpPr>
          <p:spPr>
            <a:xfrm flipH="1" rot="10800000">
              <a:off x="2218066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17"/>
            <p:cNvSpPr/>
            <p:nvPr/>
          </p:nvSpPr>
          <p:spPr>
            <a:xfrm flipH="1" rot="10800000">
              <a:off x="-3483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17"/>
            <p:cNvSpPr/>
            <p:nvPr/>
          </p:nvSpPr>
          <p:spPr>
            <a:xfrm flipH="1" rot="10800000">
              <a:off x="465088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17"/>
            <p:cNvSpPr/>
            <p:nvPr/>
          </p:nvSpPr>
          <p:spPr>
            <a:xfrm flipH="1" rot="10800000">
              <a:off x="932470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17"/>
            <p:cNvSpPr/>
            <p:nvPr/>
          </p:nvSpPr>
          <p:spPr>
            <a:xfrm flipH="1" rot="10800000">
              <a:off x="1399851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17"/>
            <p:cNvSpPr/>
            <p:nvPr/>
          </p:nvSpPr>
          <p:spPr>
            <a:xfrm flipH="1" rot="10800000">
              <a:off x="1867232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17"/>
            <p:cNvSpPr/>
            <p:nvPr/>
          </p:nvSpPr>
          <p:spPr>
            <a:xfrm flipH="1" rot="10800000">
              <a:off x="2334614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17"/>
            <p:cNvSpPr/>
            <p:nvPr/>
          </p:nvSpPr>
          <p:spPr>
            <a:xfrm flipH="1" rot="10800000">
              <a:off x="230802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17"/>
            <p:cNvSpPr/>
            <p:nvPr/>
          </p:nvSpPr>
          <p:spPr>
            <a:xfrm flipH="1" rot="10800000">
              <a:off x="698184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17"/>
            <p:cNvSpPr/>
            <p:nvPr/>
          </p:nvSpPr>
          <p:spPr>
            <a:xfrm flipH="1" rot="10800000">
              <a:off x="1165565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17"/>
            <p:cNvSpPr/>
            <p:nvPr/>
          </p:nvSpPr>
          <p:spPr>
            <a:xfrm flipH="1" rot="10800000">
              <a:off x="1632901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17"/>
            <p:cNvSpPr/>
            <p:nvPr/>
          </p:nvSpPr>
          <p:spPr>
            <a:xfrm flipH="1" rot="10800000">
              <a:off x="2100283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17"/>
            <p:cNvSpPr/>
            <p:nvPr/>
          </p:nvSpPr>
          <p:spPr>
            <a:xfrm flipH="1" rot="10800000">
              <a:off x="2567664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17"/>
            <p:cNvSpPr/>
            <p:nvPr/>
          </p:nvSpPr>
          <p:spPr>
            <a:xfrm flipH="1" rot="10800000">
              <a:off x="114255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17"/>
            <p:cNvSpPr/>
            <p:nvPr/>
          </p:nvSpPr>
          <p:spPr>
            <a:xfrm flipH="1" rot="10800000">
              <a:off x="581636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17"/>
            <p:cNvSpPr/>
            <p:nvPr/>
          </p:nvSpPr>
          <p:spPr>
            <a:xfrm flipH="1" rot="10800000">
              <a:off x="1049017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17"/>
            <p:cNvSpPr/>
            <p:nvPr/>
          </p:nvSpPr>
          <p:spPr>
            <a:xfrm flipH="1" rot="10800000">
              <a:off x="1516399" y="250316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17"/>
            <p:cNvSpPr/>
            <p:nvPr/>
          </p:nvSpPr>
          <p:spPr>
            <a:xfrm flipH="1" rot="10800000">
              <a:off x="1984970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17"/>
            <p:cNvSpPr/>
            <p:nvPr/>
          </p:nvSpPr>
          <p:spPr>
            <a:xfrm flipH="1" rot="10800000">
              <a:off x="2452352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17"/>
            <p:cNvSpPr/>
            <p:nvPr/>
          </p:nvSpPr>
          <p:spPr>
            <a:xfrm flipH="1" rot="10800000">
              <a:off x="348540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17"/>
            <p:cNvSpPr/>
            <p:nvPr/>
          </p:nvSpPr>
          <p:spPr>
            <a:xfrm flipH="1" rot="10800000">
              <a:off x="815922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17"/>
            <p:cNvSpPr/>
            <p:nvPr/>
          </p:nvSpPr>
          <p:spPr>
            <a:xfrm flipH="1" rot="10800000">
              <a:off x="1283303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17"/>
            <p:cNvSpPr/>
            <p:nvPr/>
          </p:nvSpPr>
          <p:spPr>
            <a:xfrm flipH="1" rot="10800000">
              <a:off x="1750685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17"/>
            <p:cNvSpPr/>
            <p:nvPr/>
          </p:nvSpPr>
          <p:spPr>
            <a:xfrm flipH="1" rot="10800000">
              <a:off x="2218066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17"/>
            <p:cNvSpPr/>
            <p:nvPr/>
          </p:nvSpPr>
          <p:spPr>
            <a:xfrm flipH="1" rot="10800000">
              <a:off x="114255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17"/>
            <p:cNvSpPr/>
            <p:nvPr/>
          </p:nvSpPr>
          <p:spPr>
            <a:xfrm flipH="1" rot="10800000">
              <a:off x="581636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17"/>
            <p:cNvSpPr/>
            <p:nvPr/>
          </p:nvSpPr>
          <p:spPr>
            <a:xfrm flipH="1" rot="10800000">
              <a:off x="1049017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17"/>
            <p:cNvSpPr/>
            <p:nvPr/>
          </p:nvSpPr>
          <p:spPr>
            <a:xfrm flipH="1" rot="10800000">
              <a:off x="1516399" y="221077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17"/>
            <p:cNvSpPr/>
            <p:nvPr/>
          </p:nvSpPr>
          <p:spPr>
            <a:xfrm flipH="1" rot="10800000">
              <a:off x="1984970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17"/>
            <p:cNvSpPr/>
            <p:nvPr/>
          </p:nvSpPr>
          <p:spPr>
            <a:xfrm flipH="1" rot="10800000">
              <a:off x="2452352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17"/>
            <p:cNvSpPr/>
            <p:nvPr/>
          </p:nvSpPr>
          <p:spPr>
            <a:xfrm flipH="1" rot="10800000">
              <a:off x="348540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17"/>
            <p:cNvSpPr/>
            <p:nvPr/>
          </p:nvSpPr>
          <p:spPr>
            <a:xfrm flipH="1" rot="10800000">
              <a:off x="815922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17"/>
            <p:cNvSpPr/>
            <p:nvPr/>
          </p:nvSpPr>
          <p:spPr>
            <a:xfrm flipH="1" rot="10800000">
              <a:off x="1283303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17"/>
            <p:cNvSpPr/>
            <p:nvPr/>
          </p:nvSpPr>
          <p:spPr>
            <a:xfrm flipH="1" rot="10800000">
              <a:off x="1750685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17"/>
            <p:cNvSpPr/>
            <p:nvPr/>
          </p:nvSpPr>
          <p:spPr>
            <a:xfrm flipH="1" rot="10800000">
              <a:off x="2218066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17"/>
            <p:cNvSpPr/>
            <p:nvPr/>
          </p:nvSpPr>
          <p:spPr>
            <a:xfrm flipH="1" rot="10800000">
              <a:off x="-3483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17"/>
            <p:cNvSpPr/>
            <p:nvPr/>
          </p:nvSpPr>
          <p:spPr>
            <a:xfrm flipH="1" rot="10800000">
              <a:off x="465088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17"/>
            <p:cNvSpPr/>
            <p:nvPr/>
          </p:nvSpPr>
          <p:spPr>
            <a:xfrm flipH="1" rot="10800000">
              <a:off x="932470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17"/>
            <p:cNvSpPr/>
            <p:nvPr/>
          </p:nvSpPr>
          <p:spPr>
            <a:xfrm flipH="1" rot="10800000">
              <a:off x="1399851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17"/>
            <p:cNvSpPr/>
            <p:nvPr/>
          </p:nvSpPr>
          <p:spPr>
            <a:xfrm flipH="1" rot="10800000">
              <a:off x="1867232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17"/>
            <p:cNvSpPr/>
            <p:nvPr/>
          </p:nvSpPr>
          <p:spPr>
            <a:xfrm flipH="1" rot="10800000">
              <a:off x="2334614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17"/>
            <p:cNvSpPr/>
            <p:nvPr/>
          </p:nvSpPr>
          <p:spPr>
            <a:xfrm flipH="1" rot="10800000">
              <a:off x="230802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17"/>
            <p:cNvSpPr/>
            <p:nvPr/>
          </p:nvSpPr>
          <p:spPr>
            <a:xfrm flipH="1" rot="10800000">
              <a:off x="698184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17"/>
            <p:cNvSpPr/>
            <p:nvPr/>
          </p:nvSpPr>
          <p:spPr>
            <a:xfrm flipH="1" rot="10800000">
              <a:off x="1165565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17"/>
            <p:cNvSpPr/>
            <p:nvPr/>
          </p:nvSpPr>
          <p:spPr>
            <a:xfrm flipH="1" rot="10800000">
              <a:off x="1632901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17"/>
            <p:cNvSpPr/>
            <p:nvPr/>
          </p:nvSpPr>
          <p:spPr>
            <a:xfrm flipH="1" rot="10800000">
              <a:off x="2100283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17"/>
            <p:cNvSpPr/>
            <p:nvPr/>
          </p:nvSpPr>
          <p:spPr>
            <a:xfrm flipH="1" rot="10800000">
              <a:off x="2567664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17"/>
            <p:cNvSpPr/>
            <p:nvPr/>
          </p:nvSpPr>
          <p:spPr>
            <a:xfrm flipH="1" rot="10800000">
              <a:off x="114255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17"/>
            <p:cNvSpPr/>
            <p:nvPr/>
          </p:nvSpPr>
          <p:spPr>
            <a:xfrm flipH="1" rot="10800000">
              <a:off x="581636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17"/>
            <p:cNvSpPr/>
            <p:nvPr/>
          </p:nvSpPr>
          <p:spPr>
            <a:xfrm flipH="1" rot="10800000">
              <a:off x="1049017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17"/>
            <p:cNvSpPr/>
            <p:nvPr/>
          </p:nvSpPr>
          <p:spPr>
            <a:xfrm flipH="1" rot="10800000">
              <a:off x="1516399" y="337916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17"/>
            <p:cNvSpPr/>
            <p:nvPr/>
          </p:nvSpPr>
          <p:spPr>
            <a:xfrm flipH="1" rot="10800000">
              <a:off x="348540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17"/>
            <p:cNvSpPr/>
            <p:nvPr/>
          </p:nvSpPr>
          <p:spPr>
            <a:xfrm flipH="1" rot="10800000">
              <a:off x="815922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17"/>
            <p:cNvSpPr/>
            <p:nvPr/>
          </p:nvSpPr>
          <p:spPr>
            <a:xfrm flipH="1" rot="10800000">
              <a:off x="1283303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17"/>
            <p:cNvSpPr/>
            <p:nvPr/>
          </p:nvSpPr>
          <p:spPr>
            <a:xfrm flipH="1" rot="10800000">
              <a:off x="1750685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17"/>
            <p:cNvSpPr/>
            <p:nvPr/>
          </p:nvSpPr>
          <p:spPr>
            <a:xfrm flipH="1" rot="10800000">
              <a:off x="114255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17"/>
            <p:cNvSpPr/>
            <p:nvPr/>
          </p:nvSpPr>
          <p:spPr>
            <a:xfrm flipH="1" rot="10800000">
              <a:off x="581636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17"/>
            <p:cNvSpPr/>
            <p:nvPr/>
          </p:nvSpPr>
          <p:spPr>
            <a:xfrm flipH="1" rot="10800000">
              <a:off x="1049017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17"/>
            <p:cNvSpPr/>
            <p:nvPr/>
          </p:nvSpPr>
          <p:spPr>
            <a:xfrm flipH="1" rot="10800000">
              <a:off x="1516399" y="30867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17"/>
            <p:cNvSpPr/>
            <p:nvPr/>
          </p:nvSpPr>
          <p:spPr>
            <a:xfrm flipH="1" rot="10800000">
              <a:off x="1984970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17"/>
            <p:cNvSpPr/>
            <p:nvPr/>
          </p:nvSpPr>
          <p:spPr>
            <a:xfrm flipH="1" rot="10800000">
              <a:off x="2452352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17"/>
            <p:cNvSpPr/>
            <p:nvPr/>
          </p:nvSpPr>
          <p:spPr>
            <a:xfrm flipH="1" rot="10800000">
              <a:off x="348540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17"/>
            <p:cNvSpPr/>
            <p:nvPr/>
          </p:nvSpPr>
          <p:spPr>
            <a:xfrm flipH="1" rot="10800000">
              <a:off x="815922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17"/>
            <p:cNvSpPr/>
            <p:nvPr/>
          </p:nvSpPr>
          <p:spPr>
            <a:xfrm flipH="1" rot="10800000">
              <a:off x="1283303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17"/>
            <p:cNvSpPr/>
            <p:nvPr/>
          </p:nvSpPr>
          <p:spPr>
            <a:xfrm flipH="1" rot="10800000">
              <a:off x="1750685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17"/>
            <p:cNvSpPr/>
            <p:nvPr/>
          </p:nvSpPr>
          <p:spPr>
            <a:xfrm flipH="1" rot="10800000">
              <a:off x="2218066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17"/>
            <p:cNvSpPr/>
            <p:nvPr/>
          </p:nvSpPr>
          <p:spPr>
            <a:xfrm flipH="1" rot="10800000">
              <a:off x="-3483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17"/>
            <p:cNvSpPr/>
            <p:nvPr/>
          </p:nvSpPr>
          <p:spPr>
            <a:xfrm flipH="1" rot="10800000">
              <a:off x="465088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17"/>
            <p:cNvSpPr/>
            <p:nvPr/>
          </p:nvSpPr>
          <p:spPr>
            <a:xfrm flipH="1" rot="10800000">
              <a:off x="932470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17"/>
            <p:cNvSpPr/>
            <p:nvPr/>
          </p:nvSpPr>
          <p:spPr>
            <a:xfrm flipH="1" rot="10800000">
              <a:off x="1399851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17"/>
            <p:cNvSpPr/>
            <p:nvPr/>
          </p:nvSpPr>
          <p:spPr>
            <a:xfrm flipH="1" rot="10800000">
              <a:off x="1867232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17"/>
            <p:cNvSpPr/>
            <p:nvPr/>
          </p:nvSpPr>
          <p:spPr>
            <a:xfrm flipH="1" rot="10800000">
              <a:off x="2334614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17"/>
            <p:cNvSpPr/>
            <p:nvPr/>
          </p:nvSpPr>
          <p:spPr>
            <a:xfrm flipH="1" rot="10800000">
              <a:off x="230802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17"/>
            <p:cNvSpPr/>
            <p:nvPr/>
          </p:nvSpPr>
          <p:spPr>
            <a:xfrm flipH="1" rot="10800000">
              <a:off x="698184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17"/>
            <p:cNvSpPr/>
            <p:nvPr/>
          </p:nvSpPr>
          <p:spPr>
            <a:xfrm flipH="1" rot="10800000">
              <a:off x="1165565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17"/>
            <p:cNvSpPr/>
            <p:nvPr/>
          </p:nvSpPr>
          <p:spPr>
            <a:xfrm flipH="1" rot="10800000">
              <a:off x="1632901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17"/>
            <p:cNvSpPr/>
            <p:nvPr/>
          </p:nvSpPr>
          <p:spPr>
            <a:xfrm flipH="1" rot="10800000">
              <a:off x="2100283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17"/>
            <p:cNvSpPr/>
            <p:nvPr/>
          </p:nvSpPr>
          <p:spPr>
            <a:xfrm flipH="1" rot="10800000">
              <a:off x="2567664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17"/>
            <p:cNvSpPr/>
            <p:nvPr/>
          </p:nvSpPr>
          <p:spPr>
            <a:xfrm flipH="1" rot="10800000">
              <a:off x="114255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17"/>
            <p:cNvSpPr/>
            <p:nvPr/>
          </p:nvSpPr>
          <p:spPr>
            <a:xfrm flipH="1" rot="10800000">
              <a:off x="581636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17"/>
            <p:cNvSpPr/>
            <p:nvPr/>
          </p:nvSpPr>
          <p:spPr>
            <a:xfrm flipH="1" rot="10800000">
              <a:off x="1049017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17"/>
            <p:cNvSpPr/>
            <p:nvPr/>
          </p:nvSpPr>
          <p:spPr>
            <a:xfrm flipH="1" rot="10800000">
              <a:off x="1516399" y="42551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17"/>
            <p:cNvSpPr/>
            <p:nvPr/>
          </p:nvSpPr>
          <p:spPr>
            <a:xfrm flipH="1" rot="10800000">
              <a:off x="1984970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17"/>
            <p:cNvSpPr/>
            <p:nvPr/>
          </p:nvSpPr>
          <p:spPr>
            <a:xfrm flipH="1" rot="10800000">
              <a:off x="2452352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17"/>
            <p:cNvSpPr/>
            <p:nvPr/>
          </p:nvSpPr>
          <p:spPr>
            <a:xfrm flipH="1" rot="10800000">
              <a:off x="348540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17"/>
            <p:cNvSpPr/>
            <p:nvPr/>
          </p:nvSpPr>
          <p:spPr>
            <a:xfrm flipH="1" rot="10800000">
              <a:off x="815922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17"/>
            <p:cNvSpPr/>
            <p:nvPr/>
          </p:nvSpPr>
          <p:spPr>
            <a:xfrm flipH="1" rot="10800000">
              <a:off x="1283303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17"/>
            <p:cNvSpPr/>
            <p:nvPr/>
          </p:nvSpPr>
          <p:spPr>
            <a:xfrm flipH="1" rot="10800000">
              <a:off x="1750685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17"/>
            <p:cNvSpPr/>
            <p:nvPr/>
          </p:nvSpPr>
          <p:spPr>
            <a:xfrm flipH="1" rot="10800000">
              <a:off x="2218066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17"/>
            <p:cNvSpPr/>
            <p:nvPr/>
          </p:nvSpPr>
          <p:spPr>
            <a:xfrm flipH="1" rot="10800000">
              <a:off x="114255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17"/>
            <p:cNvSpPr/>
            <p:nvPr/>
          </p:nvSpPr>
          <p:spPr>
            <a:xfrm flipH="1" rot="10800000">
              <a:off x="581636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17"/>
            <p:cNvSpPr/>
            <p:nvPr/>
          </p:nvSpPr>
          <p:spPr>
            <a:xfrm flipH="1" rot="10800000">
              <a:off x="1049017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17"/>
            <p:cNvSpPr/>
            <p:nvPr/>
          </p:nvSpPr>
          <p:spPr>
            <a:xfrm flipH="1" rot="10800000">
              <a:off x="1516399" y="39627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17"/>
            <p:cNvSpPr/>
            <p:nvPr/>
          </p:nvSpPr>
          <p:spPr>
            <a:xfrm flipH="1" rot="10800000">
              <a:off x="1984970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17"/>
            <p:cNvSpPr/>
            <p:nvPr/>
          </p:nvSpPr>
          <p:spPr>
            <a:xfrm flipH="1" rot="10800000">
              <a:off x="2452352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17"/>
            <p:cNvSpPr/>
            <p:nvPr/>
          </p:nvSpPr>
          <p:spPr>
            <a:xfrm flipH="1" rot="10800000">
              <a:off x="348540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17"/>
            <p:cNvSpPr/>
            <p:nvPr/>
          </p:nvSpPr>
          <p:spPr>
            <a:xfrm flipH="1" rot="10800000">
              <a:off x="815922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17"/>
            <p:cNvSpPr/>
            <p:nvPr/>
          </p:nvSpPr>
          <p:spPr>
            <a:xfrm flipH="1" rot="10800000">
              <a:off x="1283303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17"/>
            <p:cNvSpPr/>
            <p:nvPr/>
          </p:nvSpPr>
          <p:spPr>
            <a:xfrm flipH="1" rot="10800000">
              <a:off x="1750685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17"/>
            <p:cNvSpPr/>
            <p:nvPr/>
          </p:nvSpPr>
          <p:spPr>
            <a:xfrm flipH="1" rot="10800000">
              <a:off x="2218066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17"/>
            <p:cNvSpPr/>
            <p:nvPr/>
          </p:nvSpPr>
          <p:spPr>
            <a:xfrm flipH="1" rot="10800000">
              <a:off x="-3483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17"/>
            <p:cNvSpPr/>
            <p:nvPr/>
          </p:nvSpPr>
          <p:spPr>
            <a:xfrm flipH="1" rot="10800000">
              <a:off x="465088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17"/>
            <p:cNvSpPr/>
            <p:nvPr/>
          </p:nvSpPr>
          <p:spPr>
            <a:xfrm flipH="1" rot="10800000">
              <a:off x="932470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17"/>
            <p:cNvSpPr/>
            <p:nvPr/>
          </p:nvSpPr>
          <p:spPr>
            <a:xfrm flipH="1" rot="10800000">
              <a:off x="1399851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17"/>
            <p:cNvSpPr/>
            <p:nvPr/>
          </p:nvSpPr>
          <p:spPr>
            <a:xfrm flipH="1" rot="10800000">
              <a:off x="1867232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17"/>
            <p:cNvSpPr/>
            <p:nvPr/>
          </p:nvSpPr>
          <p:spPr>
            <a:xfrm flipH="1" rot="10800000">
              <a:off x="230802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17"/>
            <p:cNvSpPr/>
            <p:nvPr/>
          </p:nvSpPr>
          <p:spPr>
            <a:xfrm flipH="1" rot="10800000">
              <a:off x="698184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17"/>
            <p:cNvSpPr/>
            <p:nvPr/>
          </p:nvSpPr>
          <p:spPr>
            <a:xfrm flipH="1" rot="10800000">
              <a:off x="1165565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17"/>
            <p:cNvSpPr/>
            <p:nvPr/>
          </p:nvSpPr>
          <p:spPr>
            <a:xfrm flipH="1" rot="10800000">
              <a:off x="1632901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17"/>
            <p:cNvSpPr/>
            <p:nvPr/>
          </p:nvSpPr>
          <p:spPr>
            <a:xfrm flipH="1" rot="10800000">
              <a:off x="114255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17"/>
            <p:cNvSpPr/>
            <p:nvPr/>
          </p:nvSpPr>
          <p:spPr>
            <a:xfrm flipH="1" rot="10800000">
              <a:off x="581636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17"/>
            <p:cNvSpPr/>
            <p:nvPr/>
          </p:nvSpPr>
          <p:spPr>
            <a:xfrm flipH="1" rot="10800000">
              <a:off x="1049017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17"/>
            <p:cNvSpPr/>
            <p:nvPr/>
          </p:nvSpPr>
          <p:spPr>
            <a:xfrm flipH="1" rot="10800000">
              <a:off x="1516399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17"/>
            <p:cNvSpPr/>
            <p:nvPr/>
          </p:nvSpPr>
          <p:spPr>
            <a:xfrm flipH="1" rot="10800000">
              <a:off x="1984970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17"/>
            <p:cNvSpPr/>
            <p:nvPr/>
          </p:nvSpPr>
          <p:spPr>
            <a:xfrm flipH="1" rot="10800000">
              <a:off x="2452352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17"/>
            <p:cNvSpPr/>
            <p:nvPr/>
          </p:nvSpPr>
          <p:spPr>
            <a:xfrm flipH="1" rot="10800000">
              <a:off x="2919733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17"/>
            <p:cNvSpPr/>
            <p:nvPr/>
          </p:nvSpPr>
          <p:spPr>
            <a:xfrm flipH="1" rot="10800000">
              <a:off x="348540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17"/>
            <p:cNvSpPr/>
            <p:nvPr/>
          </p:nvSpPr>
          <p:spPr>
            <a:xfrm flipH="1" rot="10800000">
              <a:off x="815922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17"/>
            <p:cNvSpPr/>
            <p:nvPr/>
          </p:nvSpPr>
          <p:spPr>
            <a:xfrm flipH="1" rot="10800000">
              <a:off x="1283303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17"/>
            <p:cNvSpPr/>
            <p:nvPr/>
          </p:nvSpPr>
          <p:spPr>
            <a:xfrm flipH="1" rot="10800000">
              <a:off x="1750685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17"/>
            <p:cNvSpPr/>
            <p:nvPr/>
          </p:nvSpPr>
          <p:spPr>
            <a:xfrm flipH="1" rot="10800000">
              <a:off x="2218066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17"/>
            <p:cNvSpPr/>
            <p:nvPr/>
          </p:nvSpPr>
          <p:spPr>
            <a:xfrm flipH="1" rot="10800000">
              <a:off x="2685447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17"/>
            <p:cNvSpPr/>
            <p:nvPr/>
          </p:nvSpPr>
          <p:spPr>
            <a:xfrm flipH="1" rot="10800000">
              <a:off x="114255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17"/>
            <p:cNvSpPr/>
            <p:nvPr/>
          </p:nvSpPr>
          <p:spPr>
            <a:xfrm flipH="1" rot="10800000">
              <a:off x="581636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17"/>
            <p:cNvSpPr/>
            <p:nvPr/>
          </p:nvSpPr>
          <p:spPr>
            <a:xfrm flipH="1" rot="10800000">
              <a:off x="1049017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17"/>
            <p:cNvSpPr/>
            <p:nvPr/>
          </p:nvSpPr>
          <p:spPr>
            <a:xfrm flipH="1" rot="10800000">
              <a:off x="1516399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17"/>
            <p:cNvSpPr/>
            <p:nvPr/>
          </p:nvSpPr>
          <p:spPr>
            <a:xfrm flipH="1" rot="10800000">
              <a:off x="1984970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7"/>
            <p:cNvSpPr/>
            <p:nvPr/>
          </p:nvSpPr>
          <p:spPr>
            <a:xfrm flipH="1" rot="10800000">
              <a:off x="2452352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7"/>
            <p:cNvSpPr/>
            <p:nvPr/>
          </p:nvSpPr>
          <p:spPr>
            <a:xfrm flipH="1" rot="10800000">
              <a:off x="2919733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7"/>
            <p:cNvSpPr/>
            <p:nvPr/>
          </p:nvSpPr>
          <p:spPr>
            <a:xfrm flipH="1" rot="10800000">
              <a:off x="348540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7"/>
            <p:cNvSpPr/>
            <p:nvPr/>
          </p:nvSpPr>
          <p:spPr>
            <a:xfrm flipH="1" rot="10800000">
              <a:off x="815922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17"/>
            <p:cNvSpPr/>
            <p:nvPr/>
          </p:nvSpPr>
          <p:spPr>
            <a:xfrm flipH="1" rot="10800000">
              <a:off x="1283303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17"/>
            <p:cNvSpPr/>
            <p:nvPr/>
          </p:nvSpPr>
          <p:spPr>
            <a:xfrm flipH="1" rot="10800000">
              <a:off x="1750685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17"/>
            <p:cNvSpPr/>
            <p:nvPr/>
          </p:nvSpPr>
          <p:spPr>
            <a:xfrm flipH="1" rot="10800000">
              <a:off x="2218066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17"/>
            <p:cNvSpPr/>
            <p:nvPr/>
          </p:nvSpPr>
          <p:spPr>
            <a:xfrm flipH="1" rot="10800000">
              <a:off x="2685447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370" name="Google Shape;3370;p17"/>
          <p:cNvPicPr preferRelativeResize="0"/>
          <p:nvPr/>
        </p:nvPicPr>
        <p:blipFill rotWithShape="1">
          <a:blip r:embed="rId2">
            <a:alphaModFix amt="80000"/>
          </a:blip>
          <a:srcRect b="19313" l="31740" r="0" t="19313"/>
          <a:stretch/>
        </p:blipFill>
        <p:spPr>
          <a:xfrm>
            <a:off x="0" y="0"/>
            <a:ext cx="64868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1" name="Google Shape;3371;p17"/>
          <p:cNvSpPr txBox="1"/>
          <p:nvPr>
            <p:ph type="title"/>
          </p:nvPr>
        </p:nvSpPr>
        <p:spPr>
          <a:xfrm>
            <a:off x="4576850" y="387600"/>
            <a:ext cx="38472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372" name="Google Shape;3372;p17"/>
          <p:cNvSpPr txBox="1"/>
          <p:nvPr>
            <p:ph idx="1" type="subTitle"/>
          </p:nvPr>
        </p:nvSpPr>
        <p:spPr>
          <a:xfrm flipH="1">
            <a:off x="4558872" y="1312875"/>
            <a:ext cx="2832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373" name="Google Shape;3373;p17"/>
          <p:cNvSpPr txBox="1"/>
          <p:nvPr>
            <p:ph idx="2" type="subTitle"/>
          </p:nvPr>
        </p:nvSpPr>
        <p:spPr>
          <a:xfrm flipH="1">
            <a:off x="4576845" y="1664401"/>
            <a:ext cx="28326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374" name="Google Shape;3374;p17"/>
          <p:cNvSpPr txBox="1"/>
          <p:nvPr>
            <p:ph idx="3" type="subTitle"/>
          </p:nvPr>
        </p:nvSpPr>
        <p:spPr>
          <a:xfrm flipH="1">
            <a:off x="4576845" y="2436691"/>
            <a:ext cx="2832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375" name="Google Shape;3375;p17"/>
          <p:cNvSpPr txBox="1"/>
          <p:nvPr>
            <p:ph idx="4" type="subTitle"/>
          </p:nvPr>
        </p:nvSpPr>
        <p:spPr>
          <a:xfrm flipH="1">
            <a:off x="4576845" y="2788213"/>
            <a:ext cx="28326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376" name="Google Shape;3376;p17"/>
          <p:cNvSpPr txBox="1"/>
          <p:nvPr>
            <p:ph idx="5" type="subTitle"/>
          </p:nvPr>
        </p:nvSpPr>
        <p:spPr>
          <a:xfrm flipH="1">
            <a:off x="4576845" y="3560499"/>
            <a:ext cx="2832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377" name="Google Shape;3377;p17"/>
          <p:cNvSpPr txBox="1"/>
          <p:nvPr>
            <p:ph idx="6" type="subTitle"/>
          </p:nvPr>
        </p:nvSpPr>
        <p:spPr>
          <a:xfrm flipH="1">
            <a:off x="4576845" y="3912025"/>
            <a:ext cx="28326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1">
    <p:spTree>
      <p:nvGrpSpPr>
        <p:cNvPr id="3378" name="Shape 3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9" name="Google Shape;3379;p18"/>
          <p:cNvGrpSpPr/>
          <p:nvPr/>
        </p:nvGrpSpPr>
        <p:grpSpPr>
          <a:xfrm>
            <a:off x="7782972" y="21377"/>
            <a:ext cx="1890166" cy="5100745"/>
            <a:chOff x="7782972" y="21377"/>
            <a:chExt cx="1890166" cy="5100745"/>
          </a:xfrm>
        </p:grpSpPr>
        <p:sp>
          <p:nvSpPr>
            <p:cNvPr id="3380" name="Google Shape;3380;p18"/>
            <p:cNvSpPr/>
            <p:nvPr/>
          </p:nvSpPr>
          <p:spPr>
            <a:xfrm rot="10800000">
              <a:off x="930285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18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18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18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18"/>
            <p:cNvSpPr/>
            <p:nvPr/>
          </p:nvSpPr>
          <p:spPr>
            <a:xfrm rot="10800000">
              <a:off x="953595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18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18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18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18"/>
            <p:cNvSpPr/>
            <p:nvPr/>
          </p:nvSpPr>
          <p:spPr>
            <a:xfrm rot="10800000">
              <a:off x="9185117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18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18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18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18"/>
            <p:cNvSpPr/>
            <p:nvPr/>
          </p:nvSpPr>
          <p:spPr>
            <a:xfrm rot="10800000">
              <a:off x="9418167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18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18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18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18"/>
            <p:cNvSpPr/>
            <p:nvPr/>
          </p:nvSpPr>
          <p:spPr>
            <a:xfrm rot="10800000">
              <a:off x="9185117" y="31258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18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18"/>
            <p:cNvSpPr/>
            <p:nvPr/>
          </p:nvSpPr>
          <p:spPr>
            <a:xfrm rot="10800000">
              <a:off x="9418167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18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18"/>
            <p:cNvSpPr/>
            <p:nvPr/>
          </p:nvSpPr>
          <p:spPr>
            <a:xfrm rot="10800000">
              <a:off x="930285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18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18"/>
            <p:cNvSpPr/>
            <p:nvPr/>
          </p:nvSpPr>
          <p:spPr>
            <a:xfrm rot="10800000">
              <a:off x="9535950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18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18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18"/>
            <p:cNvSpPr/>
            <p:nvPr/>
          </p:nvSpPr>
          <p:spPr>
            <a:xfrm rot="10800000">
              <a:off x="9185117" y="148097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18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18"/>
            <p:cNvSpPr/>
            <p:nvPr/>
          </p:nvSpPr>
          <p:spPr>
            <a:xfrm rot="10800000">
              <a:off x="9418167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18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18"/>
            <p:cNvSpPr/>
            <p:nvPr/>
          </p:nvSpPr>
          <p:spPr>
            <a:xfrm rot="10800000">
              <a:off x="9185117" y="118857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18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18"/>
            <p:cNvSpPr/>
            <p:nvPr/>
          </p:nvSpPr>
          <p:spPr>
            <a:xfrm rot="10800000">
              <a:off x="9418167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18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18"/>
            <p:cNvSpPr/>
            <p:nvPr/>
          </p:nvSpPr>
          <p:spPr>
            <a:xfrm rot="10800000">
              <a:off x="9302854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18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18"/>
            <p:cNvSpPr/>
            <p:nvPr/>
          </p:nvSpPr>
          <p:spPr>
            <a:xfrm rot="10800000">
              <a:off x="9535950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8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18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18"/>
            <p:cNvSpPr/>
            <p:nvPr/>
          </p:nvSpPr>
          <p:spPr>
            <a:xfrm rot="10800000">
              <a:off x="9185117" y="23569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18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18"/>
            <p:cNvSpPr/>
            <p:nvPr/>
          </p:nvSpPr>
          <p:spPr>
            <a:xfrm rot="10800000">
              <a:off x="9418167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18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18"/>
            <p:cNvSpPr/>
            <p:nvPr/>
          </p:nvSpPr>
          <p:spPr>
            <a:xfrm rot="10800000">
              <a:off x="9185117" y="206457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18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18"/>
            <p:cNvSpPr/>
            <p:nvPr/>
          </p:nvSpPr>
          <p:spPr>
            <a:xfrm rot="10800000">
              <a:off x="9418167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18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18"/>
            <p:cNvSpPr/>
            <p:nvPr/>
          </p:nvSpPr>
          <p:spPr>
            <a:xfrm rot="10800000">
              <a:off x="9302854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8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8"/>
            <p:cNvSpPr/>
            <p:nvPr/>
          </p:nvSpPr>
          <p:spPr>
            <a:xfrm rot="10800000">
              <a:off x="9535950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8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8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8"/>
            <p:cNvSpPr/>
            <p:nvPr/>
          </p:nvSpPr>
          <p:spPr>
            <a:xfrm rot="10800000">
              <a:off x="9185117" y="32329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8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8"/>
            <p:cNvSpPr/>
            <p:nvPr/>
          </p:nvSpPr>
          <p:spPr>
            <a:xfrm rot="10800000">
              <a:off x="9418167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8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8"/>
            <p:cNvSpPr/>
            <p:nvPr/>
          </p:nvSpPr>
          <p:spPr>
            <a:xfrm rot="10800000">
              <a:off x="9185117" y="294057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8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18"/>
            <p:cNvSpPr/>
            <p:nvPr/>
          </p:nvSpPr>
          <p:spPr>
            <a:xfrm rot="10800000">
              <a:off x="9418167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18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18"/>
            <p:cNvSpPr/>
            <p:nvPr/>
          </p:nvSpPr>
          <p:spPr>
            <a:xfrm rot="10800000">
              <a:off x="9302854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18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18"/>
            <p:cNvSpPr/>
            <p:nvPr/>
          </p:nvSpPr>
          <p:spPr>
            <a:xfrm rot="10800000">
              <a:off x="9535950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18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18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18"/>
            <p:cNvSpPr/>
            <p:nvPr/>
          </p:nvSpPr>
          <p:spPr>
            <a:xfrm rot="10800000">
              <a:off x="9185117" y="4108961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18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18"/>
            <p:cNvSpPr/>
            <p:nvPr/>
          </p:nvSpPr>
          <p:spPr>
            <a:xfrm rot="10800000">
              <a:off x="9418167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8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18"/>
            <p:cNvSpPr/>
            <p:nvPr/>
          </p:nvSpPr>
          <p:spPr>
            <a:xfrm rot="10800000">
              <a:off x="9185117" y="3816566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18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8"/>
            <p:cNvSpPr/>
            <p:nvPr/>
          </p:nvSpPr>
          <p:spPr>
            <a:xfrm rot="10800000">
              <a:off x="9418167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8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8"/>
            <p:cNvSpPr/>
            <p:nvPr/>
          </p:nvSpPr>
          <p:spPr>
            <a:xfrm rot="10800000">
              <a:off x="930285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8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18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18"/>
            <p:cNvSpPr/>
            <p:nvPr/>
          </p:nvSpPr>
          <p:spPr>
            <a:xfrm rot="10800000">
              <a:off x="953595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8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8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8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8"/>
            <p:cNvSpPr/>
            <p:nvPr/>
          </p:nvSpPr>
          <p:spPr>
            <a:xfrm rot="10800000">
              <a:off x="9185117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8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8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8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8"/>
            <p:cNvSpPr/>
            <p:nvPr/>
          </p:nvSpPr>
          <p:spPr>
            <a:xfrm rot="10800000">
              <a:off x="9418167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8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18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18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18"/>
            <p:cNvSpPr/>
            <p:nvPr/>
          </p:nvSpPr>
          <p:spPr>
            <a:xfrm rot="10800000">
              <a:off x="9185117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18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18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18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18"/>
            <p:cNvSpPr/>
            <p:nvPr/>
          </p:nvSpPr>
          <p:spPr>
            <a:xfrm rot="10800000">
              <a:off x="9418167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18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18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18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5" name="Google Shape;3475;p18"/>
          <p:cNvGrpSpPr/>
          <p:nvPr/>
        </p:nvGrpSpPr>
        <p:grpSpPr>
          <a:xfrm>
            <a:off x="-529139" y="21377"/>
            <a:ext cx="2591833" cy="5100745"/>
            <a:chOff x="-529139" y="21377"/>
            <a:chExt cx="2591833" cy="5100745"/>
          </a:xfrm>
        </p:grpSpPr>
        <p:sp>
          <p:nvSpPr>
            <p:cNvPr id="3476" name="Google Shape;3476;p18"/>
            <p:cNvSpPr/>
            <p:nvPr/>
          </p:nvSpPr>
          <p:spPr>
            <a:xfrm flipH="1" rot="10800000">
              <a:off x="-52913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18"/>
            <p:cNvSpPr/>
            <p:nvPr/>
          </p:nvSpPr>
          <p:spPr>
            <a:xfrm flipH="1" rot="10800000">
              <a:off x="-6056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18"/>
            <p:cNvSpPr/>
            <p:nvPr/>
          </p:nvSpPr>
          <p:spPr>
            <a:xfrm flipH="1" rot="10800000">
              <a:off x="40681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18"/>
            <p:cNvSpPr/>
            <p:nvPr/>
          </p:nvSpPr>
          <p:spPr>
            <a:xfrm flipH="1" rot="10800000">
              <a:off x="874196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18"/>
            <p:cNvSpPr/>
            <p:nvPr/>
          </p:nvSpPr>
          <p:spPr>
            <a:xfrm flipH="1" rot="10800000">
              <a:off x="134157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18"/>
            <p:cNvSpPr/>
            <p:nvPr/>
          </p:nvSpPr>
          <p:spPr>
            <a:xfrm flipH="1" rot="10800000">
              <a:off x="-294853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18"/>
            <p:cNvSpPr/>
            <p:nvPr/>
          </p:nvSpPr>
          <p:spPr>
            <a:xfrm flipH="1" rot="10800000">
              <a:off x="17252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18"/>
            <p:cNvSpPr/>
            <p:nvPr/>
          </p:nvSpPr>
          <p:spPr>
            <a:xfrm flipH="1" rot="10800000">
              <a:off x="63991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18"/>
            <p:cNvSpPr/>
            <p:nvPr/>
          </p:nvSpPr>
          <p:spPr>
            <a:xfrm flipH="1" rot="10800000">
              <a:off x="110724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18"/>
            <p:cNvSpPr/>
            <p:nvPr/>
          </p:nvSpPr>
          <p:spPr>
            <a:xfrm flipH="1" rot="10800000">
              <a:off x="157462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18"/>
            <p:cNvSpPr/>
            <p:nvPr/>
          </p:nvSpPr>
          <p:spPr>
            <a:xfrm flipH="1" rot="10800000">
              <a:off x="-41140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18"/>
            <p:cNvSpPr/>
            <p:nvPr/>
          </p:nvSpPr>
          <p:spPr>
            <a:xfrm flipH="1" rot="10800000">
              <a:off x="5598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18"/>
            <p:cNvSpPr/>
            <p:nvPr/>
          </p:nvSpPr>
          <p:spPr>
            <a:xfrm flipH="1" rot="10800000">
              <a:off x="523362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18"/>
            <p:cNvSpPr/>
            <p:nvPr/>
          </p:nvSpPr>
          <p:spPr>
            <a:xfrm flipH="1" rot="10800000">
              <a:off x="990744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18"/>
            <p:cNvSpPr/>
            <p:nvPr/>
          </p:nvSpPr>
          <p:spPr>
            <a:xfrm flipH="1" rot="10800000">
              <a:off x="145931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18"/>
            <p:cNvSpPr/>
            <p:nvPr/>
          </p:nvSpPr>
          <p:spPr>
            <a:xfrm flipH="1" rot="10800000">
              <a:off x="-17711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18"/>
            <p:cNvSpPr/>
            <p:nvPr/>
          </p:nvSpPr>
          <p:spPr>
            <a:xfrm flipH="1" rot="10800000">
              <a:off x="290266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18"/>
            <p:cNvSpPr/>
            <p:nvPr/>
          </p:nvSpPr>
          <p:spPr>
            <a:xfrm flipH="1" rot="10800000">
              <a:off x="757648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18"/>
            <p:cNvSpPr/>
            <p:nvPr/>
          </p:nvSpPr>
          <p:spPr>
            <a:xfrm flipH="1" rot="10800000">
              <a:off x="1225029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18"/>
            <p:cNvSpPr/>
            <p:nvPr/>
          </p:nvSpPr>
          <p:spPr>
            <a:xfrm flipH="1" rot="10800000">
              <a:off x="-41140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18"/>
            <p:cNvSpPr/>
            <p:nvPr/>
          </p:nvSpPr>
          <p:spPr>
            <a:xfrm flipH="1" rot="10800000">
              <a:off x="5598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18"/>
            <p:cNvSpPr/>
            <p:nvPr/>
          </p:nvSpPr>
          <p:spPr>
            <a:xfrm flipH="1" rot="10800000">
              <a:off x="523362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18"/>
            <p:cNvSpPr/>
            <p:nvPr/>
          </p:nvSpPr>
          <p:spPr>
            <a:xfrm flipH="1" rot="10800000">
              <a:off x="990744" y="31258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18"/>
            <p:cNvSpPr/>
            <p:nvPr/>
          </p:nvSpPr>
          <p:spPr>
            <a:xfrm flipH="1" rot="10800000">
              <a:off x="-17711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18"/>
            <p:cNvSpPr/>
            <p:nvPr/>
          </p:nvSpPr>
          <p:spPr>
            <a:xfrm flipH="1" rot="10800000">
              <a:off x="290266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18"/>
            <p:cNvSpPr/>
            <p:nvPr/>
          </p:nvSpPr>
          <p:spPr>
            <a:xfrm flipH="1" rot="10800000">
              <a:off x="757648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18"/>
            <p:cNvSpPr/>
            <p:nvPr/>
          </p:nvSpPr>
          <p:spPr>
            <a:xfrm flipH="1" rot="10800000">
              <a:off x="1225029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18"/>
            <p:cNvSpPr/>
            <p:nvPr/>
          </p:nvSpPr>
          <p:spPr>
            <a:xfrm flipH="1" rot="10800000">
              <a:off x="-52913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18"/>
            <p:cNvSpPr/>
            <p:nvPr/>
          </p:nvSpPr>
          <p:spPr>
            <a:xfrm flipH="1" rot="10800000">
              <a:off x="-60567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18"/>
            <p:cNvSpPr/>
            <p:nvPr/>
          </p:nvSpPr>
          <p:spPr>
            <a:xfrm flipH="1" rot="10800000">
              <a:off x="40681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18"/>
            <p:cNvSpPr/>
            <p:nvPr/>
          </p:nvSpPr>
          <p:spPr>
            <a:xfrm flipH="1" rot="10800000">
              <a:off x="-294853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18"/>
            <p:cNvSpPr/>
            <p:nvPr/>
          </p:nvSpPr>
          <p:spPr>
            <a:xfrm flipH="1" rot="10800000">
              <a:off x="17252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18"/>
            <p:cNvSpPr/>
            <p:nvPr/>
          </p:nvSpPr>
          <p:spPr>
            <a:xfrm flipH="1" rot="10800000">
              <a:off x="639910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18"/>
            <p:cNvSpPr/>
            <p:nvPr/>
          </p:nvSpPr>
          <p:spPr>
            <a:xfrm flipH="1" rot="10800000">
              <a:off x="-41140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18"/>
            <p:cNvSpPr/>
            <p:nvPr/>
          </p:nvSpPr>
          <p:spPr>
            <a:xfrm flipH="1" rot="10800000">
              <a:off x="5598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18"/>
            <p:cNvSpPr/>
            <p:nvPr/>
          </p:nvSpPr>
          <p:spPr>
            <a:xfrm flipH="1" rot="10800000">
              <a:off x="-17711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18"/>
            <p:cNvSpPr/>
            <p:nvPr/>
          </p:nvSpPr>
          <p:spPr>
            <a:xfrm flipH="1" rot="10800000">
              <a:off x="290266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18"/>
            <p:cNvSpPr/>
            <p:nvPr/>
          </p:nvSpPr>
          <p:spPr>
            <a:xfrm flipH="1" rot="10800000">
              <a:off x="-41140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8"/>
            <p:cNvSpPr/>
            <p:nvPr/>
          </p:nvSpPr>
          <p:spPr>
            <a:xfrm flipH="1" rot="10800000">
              <a:off x="5598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8"/>
            <p:cNvSpPr/>
            <p:nvPr/>
          </p:nvSpPr>
          <p:spPr>
            <a:xfrm flipH="1" rot="10800000">
              <a:off x="-17711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8"/>
            <p:cNvSpPr/>
            <p:nvPr/>
          </p:nvSpPr>
          <p:spPr>
            <a:xfrm flipH="1" rot="10800000">
              <a:off x="290266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8"/>
            <p:cNvSpPr/>
            <p:nvPr/>
          </p:nvSpPr>
          <p:spPr>
            <a:xfrm flipH="1" rot="10800000">
              <a:off x="-52913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18"/>
            <p:cNvSpPr/>
            <p:nvPr/>
          </p:nvSpPr>
          <p:spPr>
            <a:xfrm flipH="1" rot="10800000">
              <a:off x="-60567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18"/>
            <p:cNvSpPr/>
            <p:nvPr/>
          </p:nvSpPr>
          <p:spPr>
            <a:xfrm flipH="1" rot="10800000">
              <a:off x="-294853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18"/>
            <p:cNvSpPr/>
            <p:nvPr/>
          </p:nvSpPr>
          <p:spPr>
            <a:xfrm flipH="1" rot="10800000">
              <a:off x="17252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18"/>
            <p:cNvSpPr/>
            <p:nvPr/>
          </p:nvSpPr>
          <p:spPr>
            <a:xfrm flipH="1" rot="10800000">
              <a:off x="-41140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18"/>
            <p:cNvSpPr/>
            <p:nvPr/>
          </p:nvSpPr>
          <p:spPr>
            <a:xfrm flipH="1" rot="10800000">
              <a:off x="5598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18"/>
            <p:cNvSpPr/>
            <p:nvPr/>
          </p:nvSpPr>
          <p:spPr>
            <a:xfrm flipH="1" rot="10800000">
              <a:off x="-17711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18"/>
            <p:cNvSpPr/>
            <p:nvPr/>
          </p:nvSpPr>
          <p:spPr>
            <a:xfrm flipH="1" rot="10800000">
              <a:off x="290266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18"/>
            <p:cNvSpPr/>
            <p:nvPr/>
          </p:nvSpPr>
          <p:spPr>
            <a:xfrm flipH="1" rot="10800000">
              <a:off x="-41140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18"/>
            <p:cNvSpPr/>
            <p:nvPr/>
          </p:nvSpPr>
          <p:spPr>
            <a:xfrm flipH="1" rot="10800000">
              <a:off x="5598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18"/>
            <p:cNvSpPr/>
            <p:nvPr/>
          </p:nvSpPr>
          <p:spPr>
            <a:xfrm flipH="1" rot="10800000">
              <a:off x="-17711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18"/>
            <p:cNvSpPr/>
            <p:nvPr/>
          </p:nvSpPr>
          <p:spPr>
            <a:xfrm flipH="1" rot="10800000">
              <a:off x="290266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18"/>
            <p:cNvSpPr/>
            <p:nvPr/>
          </p:nvSpPr>
          <p:spPr>
            <a:xfrm flipH="1" rot="10800000">
              <a:off x="-52913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18"/>
            <p:cNvSpPr/>
            <p:nvPr/>
          </p:nvSpPr>
          <p:spPr>
            <a:xfrm flipH="1" rot="10800000">
              <a:off x="-60567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18"/>
            <p:cNvSpPr/>
            <p:nvPr/>
          </p:nvSpPr>
          <p:spPr>
            <a:xfrm flipH="1" rot="10800000">
              <a:off x="-294853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18"/>
            <p:cNvSpPr/>
            <p:nvPr/>
          </p:nvSpPr>
          <p:spPr>
            <a:xfrm flipH="1" rot="10800000">
              <a:off x="17252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18"/>
            <p:cNvSpPr/>
            <p:nvPr/>
          </p:nvSpPr>
          <p:spPr>
            <a:xfrm flipH="1" rot="10800000">
              <a:off x="-41140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18"/>
            <p:cNvSpPr/>
            <p:nvPr/>
          </p:nvSpPr>
          <p:spPr>
            <a:xfrm flipH="1" rot="10800000">
              <a:off x="5598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18"/>
            <p:cNvSpPr/>
            <p:nvPr/>
          </p:nvSpPr>
          <p:spPr>
            <a:xfrm flipH="1" rot="10800000">
              <a:off x="-17711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18"/>
            <p:cNvSpPr/>
            <p:nvPr/>
          </p:nvSpPr>
          <p:spPr>
            <a:xfrm flipH="1" rot="10800000">
              <a:off x="290266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18"/>
            <p:cNvSpPr/>
            <p:nvPr/>
          </p:nvSpPr>
          <p:spPr>
            <a:xfrm flipH="1" rot="10800000">
              <a:off x="-41140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18"/>
            <p:cNvSpPr/>
            <p:nvPr/>
          </p:nvSpPr>
          <p:spPr>
            <a:xfrm flipH="1" rot="10800000">
              <a:off x="5598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18"/>
            <p:cNvSpPr/>
            <p:nvPr/>
          </p:nvSpPr>
          <p:spPr>
            <a:xfrm flipH="1" rot="10800000">
              <a:off x="-17711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18"/>
            <p:cNvSpPr/>
            <p:nvPr/>
          </p:nvSpPr>
          <p:spPr>
            <a:xfrm flipH="1" rot="10800000">
              <a:off x="290266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18"/>
            <p:cNvSpPr/>
            <p:nvPr/>
          </p:nvSpPr>
          <p:spPr>
            <a:xfrm flipH="1" rot="10800000">
              <a:off x="-52913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18"/>
            <p:cNvSpPr/>
            <p:nvPr/>
          </p:nvSpPr>
          <p:spPr>
            <a:xfrm flipH="1" rot="10800000">
              <a:off x="-60567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18"/>
            <p:cNvSpPr/>
            <p:nvPr/>
          </p:nvSpPr>
          <p:spPr>
            <a:xfrm flipH="1" rot="10800000">
              <a:off x="-294853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18"/>
            <p:cNvSpPr/>
            <p:nvPr/>
          </p:nvSpPr>
          <p:spPr>
            <a:xfrm flipH="1" rot="10800000">
              <a:off x="17252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18"/>
            <p:cNvSpPr/>
            <p:nvPr/>
          </p:nvSpPr>
          <p:spPr>
            <a:xfrm flipH="1" rot="10800000">
              <a:off x="-41140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18"/>
            <p:cNvSpPr/>
            <p:nvPr/>
          </p:nvSpPr>
          <p:spPr>
            <a:xfrm flipH="1" rot="10800000">
              <a:off x="5598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18"/>
            <p:cNvSpPr/>
            <p:nvPr/>
          </p:nvSpPr>
          <p:spPr>
            <a:xfrm flipH="1" rot="10800000">
              <a:off x="523362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18"/>
            <p:cNvSpPr/>
            <p:nvPr/>
          </p:nvSpPr>
          <p:spPr>
            <a:xfrm flipH="1" rot="10800000">
              <a:off x="-17711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18"/>
            <p:cNvSpPr/>
            <p:nvPr/>
          </p:nvSpPr>
          <p:spPr>
            <a:xfrm flipH="1" rot="10800000">
              <a:off x="290266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18"/>
            <p:cNvSpPr/>
            <p:nvPr/>
          </p:nvSpPr>
          <p:spPr>
            <a:xfrm flipH="1" rot="10800000">
              <a:off x="757648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18"/>
            <p:cNvSpPr/>
            <p:nvPr/>
          </p:nvSpPr>
          <p:spPr>
            <a:xfrm flipH="1" rot="10800000">
              <a:off x="-41140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18"/>
            <p:cNvSpPr/>
            <p:nvPr/>
          </p:nvSpPr>
          <p:spPr>
            <a:xfrm flipH="1" rot="10800000">
              <a:off x="5598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18"/>
            <p:cNvSpPr/>
            <p:nvPr/>
          </p:nvSpPr>
          <p:spPr>
            <a:xfrm flipH="1" rot="10800000">
              <a:off x="-17711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18"/>
            <p:cNvSpPr/>
            <p:nvPr/>
          </p:nvSpPr>
          <p:spPr>
            <a:xfrm flipH="1" rot="10800000">
              <a:off x="290266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18"/>
            <p:cNvSpPr/>
            <p:nvPr/>
          </p:nvSpPr>
          <p:spPr>
            <a:xfrm flipH="1" rot="10800000">
              <a:off x="-52913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18"/>
            <p:cNvSpPr/>
            <p:nvPr/>
          </p:nvSpPr>
          <p:spPr>
            <a:xfrm flipH="1" rot="10800000">
              <a:off x="-60567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18"/>
            <p:cNvSpPr/>
            <p:nvPr/>
          </p:nvSpPr>
          <p:spPr>
            <a:xfrm flipH="1" rot="10800000">
              <a:off x="40681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18"/>
            <p:cNvSpPr/>
            <p:nvPr/>
          </p:nvSpPr>
          <p:spPr>
            <a:xfrm flipH="1" rot="10800000">
              <a:off x="874196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18"/>
            <p:cNvSpPr/>
            <p:nvPr/>
          </p:nvSpPr>
          <p:spPr>
            <a:xfrm flipH="1" rot="10800000">
              <a:off x="1341577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18"/>
            <p:cNvSpPr/>
            <p:nvPr/>
          </p:nvSpPr>
          <p:spPr>
            <a:xfrm flipH="1" rot="10800000">
              <a:off x="-294853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18"/>
            <p:cNvSpPr/>
            <p:nvPr/>
          </p:nvSpPr>
          <p:spPr>
            <a:xfrm flipH="1" rot="10800000">
              <a:off x="17252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18"/>
            <p:cNvSpPr/>
            <p:nvPr/>
          </p:nvSpPr>
          <p:spPr>
            <a:xfrm flipH="1" rot="10800000">
              <a:off x="63991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18"/>
            <p:cNvSpPr/>
            <p:nvPr/>
          </p:nvSpPr>
          <p:spPr>
            <a:xfrm flipH="1" rot="10800000">
              <a:off x="110724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18"/>
            <p:cNvSpPr/>
            <p:nvPr/>
          </p:nvSpPr>
          <p:spPr>
            <a:xfrm flipH="1" rot="10800000">
              <a:off x="-41140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18"/>
            <p:cNvSpPr/>
            <p:nvPr/>
          </p:nvSpPr>
          <p:spPr>
            <a:xfrm flipH="1" rot="10800000">
              <a:off x="5598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18"/>
            <p:cNvSpPr/>
            <p:nvPr/>
          </p:nvSpPr>
          <p:spPr>
            <a:xfrm flipH="1" rot="10800000">
              <a:off x="523362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18"/>
            <p:cNvSpPr/>
            <p:nvPr/>
          </p:nvSpPr>
          <p:spPr>
            <a:xfrm flipH="1" rot="10800000">
              <a:off x="990744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18"/>
            <p:cNvSpPr/>
            <p:nvPr/>
          </p:nvSpPr>
          <p:spPr>
            <a:xfrm flipH="1" rot="10800000">
              <a:off x="145931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18"/>
            <p:cNvSpPr/>
            <p:nvPr/>
          </p:nvSpPr>
          <p:spPr>
            <a:xfrm flipH="1" rot="10800000">
              <a:off x="-17711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18"/>
            <p:cNvSpPr/>
            <p:nvPr/>
          </p:nvSpPr>
          <p:spPr>
            <a:xfrm flipH="1" rot="10800000">
              <a:off x="290266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18"/>
            <p:cNvSpPr/>
            <p:nvPr/>
          </p:nvSpPr>
          <p:spPr>
            <a:xfrm flipH="1" rot="10800000">
              <a:off x="757648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18"/>
            <p:cNvSpPr/>
            <p:nvPr/>
          </p:nvSpPr>
          <p:spPr>
            <a:xfrm flipH="1" rot="10800000">
              <a:off x="1225029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18"/>
            <p:cNvSpPr/>
            <p:nvPr/>
          </p:nvSpPr>
          <p:spPr>
            <a:xfrm flipH="1" rot="10800000">
              <a:off x="-41140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18"/>
            <p:cNvSpPr/>
            <p:nvPr/>
          </p:nvSpPr>
          <p:spPr>
            <a:xfrm flipH="1" rot="10800000">
              <a:off x="5598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18"/>
            <p:cNvSpPr/>
            <p:nvPr/>
          </p:nvSpPr>
          <p:spPr>
            <a:xfrm flipH="1" rot="10800000">
              <a:off x="523362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18"/>
            <p:cNvSpPr/>
            <p:nvPr/>
          </p:nvSpPr>
          <p:spPr>
            <a:xfrm flipH="1" rot="10800000">
              <a:off x="990744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18"/>
            <p:cNvSpPr/>
            <p:nvPr/>
          </p:nvSpPr>
          <p:spPr>
            <a:xfrm flipH="1" rot="10800000">
              <a:off x="14593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18"/>
            <p:cNvSpPr/>
            <p:nvPr/>
          </p:nvSpPr>
          <p:spPr>
            <a:xfrm flipH="1" rot="10800000">
              <a:off x="1926696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18"/>
            <p:cNvSpPr/>
            <p:nvPr/>
          </p:nvSpPr>
          <p:spPr>
            <a:xfrm flipH="1" rot="10800000">
              <a:off x="-1771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18"/>
            <p:cNvSpPr/>
            <p:nvPr/>
          </p:nvSpPr>
          <p:spPr>
            <a:xfrm flipH="1" rot="10800000">
              <a:off x="290266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18"/>
            <p:cNvSpPr/>
            <p:nvPr/>
          </p:nvSpPr>
          <p:spPr>
            <a:xfrm flipH="1" rot="10800000">
              <a:off x="757648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18"/>
            <p:cNvSpPr/>
            <p:nvPr/>
          </p:nvSpPr>
          <p:spPr>
            <a:xfrm flipH="1" rot="10800000">
              <a:off x="1225029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18"/>
            <p:cNvSpPr/>
            <p:nvPr/>
          </p:nvSpPr>
          <p:spPr>
            <a:xfrm flipH="1" rot="10800000">
              <a:off x="169241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584" name="Google Shape;3584;p18"/>
          <p:cNvPicPr preferRelativeResize="0"/>
          <p:nvPr/>
        </p:nvPicPr>
        <p:blipFill rotWithShape="1">
          <a:blip r:embed="rId2">
            <a:alphaModFix amt="74000"/>
          </a:blip>
          <a:srcRect b="0" l="38145" r="0" t="56130"/>
          <a:stretch/>
        </p:blipFill>
        <p:spPr>
          <a:xfrm flipH="1">
            <a:off x="6215099" y="-1"/>
            <a:ext cx="2939576" cy="190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5" name="Google Shape;3585;p18"/>
          <p:cNvPicPr preferRelativeResize="0"/>
          <p:nvPr/>
        </p:nvPicPr>
        <p:blipFill rotWithShape="1">
          <a:blip r:embed="rId2">
            <a:alphaModFix amt="74000"/>
          </a:blip>
          <a:srcRect b="65301" l="3488" r="55810" t="-5742"/>
          <a:stretch/>
        </p:blipFill>
        <p:spPr>
          <a:xfrm flipH="1">
            <a:off x="0" y="3063349"/>
            <a:ext cx="2289250" cy="2080151"/>
          </a:xfrm>
          <a:prstGeom prst="rect">
            <a:avLst/>
          </a:prstGeom>
          <a:noFill/>
          <a:ln>
            <a:noFill/>
          </a:ln>
        </p:spPr>
      </p:pic>
      <p:sp>
        <p:nvSpPr>
          <p:cNvPr id="3586" name="Google Shape;3586;p18"/>
          <p:cNvSpPr txBox="1"/>
          <p:nvPr>
            <p:ph idx="1" type="subTitle"/>
          </p:nvPr>
        </p:nvSpPr>
        <p:spPr>
          <a:xfrm>
            <a:off x="845225" y="3574948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587" name="Google Shape;3587;p18"/>
          <p:cNvSpPr txBox="1"/>
          <p:nvPr>
            <p:ph idx="2" type="subTitle"/>
          </p:nvPr>
        </p:nvSpPr>
        <p:spPr>
          <a:xfrm>
            <a:off x="845225" y="3962801"/>
            <a:ext cx="2070900" cy="59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588" name="Google Shape;3588;p18"/>
          <p:cNvSpPr txBox="1"/>
          <p:nvPr>
            <p:ph idx="3" type="subTitle"/>
          </p:nvPr>
        </p:nvSpPr>
        <p:spPr>
          <a:xfrm>
            <a:off x="3536543" y="3574948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589" name="Google Shape;3589;p18"/>
          <p:cNvSpPr txBox="1"/>
          <p:nvPr>
            <p:ph idx="4" type="subTitle"/>
          </p:nvPr>
        </p:nvSpPr>
        <p:spPr>
          <a:xfrm>
            <a:off x="3536557" y="3962801"/>
            <a:ext cx="2070900" cy="59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590" name="Google Shape;3590;p18"/>
          <p:cNvSpPr txBox="1"/>
          <p:nvPr>
            <p:ph idx="5" type="subTitle"/>
          </p:nvPr>
        </p:nvSpPr>
        <p:spPr>
          <a:xfrm>
            <a:off x="6227875" y="3574948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591" name="Google Shape;3591;p18"/>
          <p:cNvSpPr txBox="1"/>
          <p:nvPr>
            <p:ph idx="6" type="subTitle"/>
          </p:nvPr>
        </p:nvSpPr>
        <p:spPr>
          <a:xfrm>
            <a:off x="6227875" y="3962801"/>
            <a:ext cx="2070900" cy="59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592" name="Google Shape;3592;p18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_1_4_2_1_1_1">
    <p:spTree>
      <p:nvGrpSpPr>
        <p:cNvPr id="3593" name="Shape 3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4" name="Google Shape;3594;p19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3595" name="Google Shape;3595;p19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3596" name="Google Shape;3596;p19"/>
              <p:cNvSpPr/>
              <p:nvPr/>
            </p:nvSpPr>
            <p:spPr>
              <a:xfrm flipH="1" rot="10800000">
                <a:off x="-6056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19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19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19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19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19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19"/>
              <p:cNvSpPr/>
              <p:nvPr/>
            </p:nvSpPr>
            <p:spPr>
              <a:xfrm flipH="1" rot="10800000">
                <a:off x="-6056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19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19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19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19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19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19"/>
              <p:cNvSpPr/>
              <p:nvPr/>
            </p:nvSpPr>
            <p:spPr>
              <a:xfrm flipH="1" rot="10800000">
                <a:off x="-6056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19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19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19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19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19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19"/>
              <p:cNvSpPr/>
              <p:nvPr/>
            </p:nvSpPr>
            <p:spPr>
              <a:xfrm flipH="1" rot="10800000">
                <a:off x="-6056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19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19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19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19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19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19"/>
              <p:cNvSpPr/>
              <p:nvPr/>
            </p:nvSpPr>
            <p:spPr>
              <a:xfrm flipH="1" rot="10800000">
                <a:off x="-6056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19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19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19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19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19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19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19"/>
              <p:cNvSpPr/>
              <p:nvPr/>
            </p:nvSpPr>
            <p:spPr>
              <a:xfrm flipH="1" rot="10800000">
                <a:off x="-6056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19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19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19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19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19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19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34" name="Google Shape;3634;p19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3635" name="Google Shape;3635;p19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19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19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19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19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19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19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19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19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19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19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19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19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19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19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19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19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19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19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19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19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19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19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19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19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19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19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19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19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19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19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19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19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19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19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19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19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19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19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19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19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19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19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19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19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19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19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19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19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19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19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19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19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88" name="Google Shape;3688;p19"/>
          <p:cNvGrpSpPr/>
          <p:nvPr/>
        </p:nvGrpSpPr>
        <p:grpSpPr>
          <a:xfrm>
            <a:off x="0" y="0"/>
            <a:ext cx="9144000" cy="5143501"/>
            <a:chOff x="0" y="0"/>
            <a:chExt cx="9144000" cy="5143501"/>
          </a:xfrm>
        </p:grpSpPr>
        <p:pic>
          <p:nvPicPr>
            <p:cNvPr id="3689" name="Google Shape;3689;p19"/>
            <p:cNvPicPr preferRelativeResize="0"/>
            <p:nvPr/>
          </p:nvPicPr>
          <p:blipFill rotWithShape="1">
            <a:blip r:embed="rId2">
              <a:alphaModFix amt="76000"/>
            </a:blip>
            <a:srcRect b="48883" l="45100" r="0" t="0"/>
            <a:stretch/>
          </p:blipFill>
          <p:spPr>
            <a:xfrm>
              <a:off x="0" y="3254425"/>
              <a:ext cx="2301700" cy="18890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90" name="Google Shape;3690;p19"/>
            <p:cNvPicPr preferRelativeResize="0"/>
            <p:nvPr/>
          </p:nvPicPr>
          <p:blipFill rotWithShape="1">
            <a:blip r:embed="rId2">
              <a:alphaModFix amt="76000"/>
            </a:blip>
            <a:srcRect b="0" l="0" r="45100" t="48883"/>
            <a:stretch/>
          </p:blipFill>
          <p:spPr>
            <a:xfrm>
              <a:off x="6842300" y="0"/>
              <a:ext cx="2301700" cy="1889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91" name="Google Shape;3691;p19"/>
          <p:cNvSpPr txBox="1"/>
          <p:nvPr>
            <p:ph idx="1" type="subTitle"/>
          </p:nvPr>
        </p:nvSpPr>
        <p:spPr>
          <a:xfrm>
            <a:off x="720000" y="2848950"/>
            <a:ext cx="1707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692" name="Google Shape;3692;p19"/>
          <p:cNvSpPr txBox="1"/>
          <p:nvPr>
            <p:ph idx="2" type="subTitle"/>
          </p:nvPr>
        </p:nvSpPr>
        <p:spPr>
          <a:xfrm>
            <a:off x="720000" y="3220350"/>
            <a:ext cx="17079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693" name="Google Shape;3693;p19"/>
          <p:cNvSpPr txBox="1"/>
          <p:nvPr>
            <p:ph idx="3" type="subTitle"/>
          </p:nvPr>
        </p:nvSpPr>
        <p:spPr>
          <a:xfrm>
            <a:off x="2718700" y="2848950"/>
            <a:ext cx="1707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694" name="Google Shape;3694;p19"/>
          <p:cNvSpPr txBox="1"/>
          <p:nvPr>
            <p:ph idx="4" type="subTitle"/>
          </p:nvPr>
        </p:nvSpPr>
        <p:spPr>
          <a:xfrm>
            <a:off x="2718700" y="3220350"/>
            <a:ext cx="17079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695" name="Google Shape;3695;p19"/>
          <p:cNvSpPr txBox="1"/>
          <p:nvPr>
            <p:ph idx="5" type="subTitle"/>
          </p:nvPr>
        </p:nvSpPr>
        <p:spPr>
          <a:xfrm>
            <a:off x="4717400" y="2848950"/>
            <a:ext cx="1707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696" name="Google Shape;3696;p19"/>
          <p:cNvSpPr txBox="1"/>
          <p:nvPr>
            <p:ph idx="6" type="subTitle"/>
          </p:nvPr>
        </p:nvSpPr>
        <p:spPr>
          <a:xfrm>
            <a:off x="4717400" y="3220350"/>
            <a:ext cx="17079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697" name="Google Shape;3697;p19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698" name="Google Shape;3698;p19"/>
          <p:cNvSpPr txBox="1"/>
          <p:nvPr>
            <p:ph idx="7" type="subTitle"/>
          </p:nvPr>
        </p:nvSpPr>
        <p:spPr>
          <a:xfrm>
            <a:off x="6716100" y="2848950"/>
            <a:ext cx="1707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699" name="Google Shape;3699;p19"/>
          <p:cNvSpPr txBox="1"/>
          <p:nvPr>
            <p:ph idx="8" type="subTitle"/>
          </p:nvPr>
        </p:nvSpPr>
        <p:spPr>
          <a:xfrm>
            <a:off x="6716100" y="3220350"/>
            <a:ext cx="17079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700" name="Google Shape;3700;p19"/>
          <p:cNvSpPr txBox="1"/>
          <p:nvPr>
            <p:ph hasCustomPrompt="1" idx="9" type="title"/>
          </p:nvPr>
        </p:nvSpPr>
        <p:spPr>
          <a:xfrm>
            <a:off x="1189950" y="2015341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1" name="Google Shape;3701;p19"/>
          <p:cNvSpPr txBox="1"/>
          <p:nvPr>
            <p:ph hasCustomPrompt="1" idx="13" type="title"/>
          </p:nvPr>
        </p:nvSpPr>
        <p:spPr>
          <a:xfrm>
            <a:off x="3188647" y="2015341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2" name="Google Shape;3702;p19"/>
          <p:cNvSpPr txBox="1"/>
          <p:nvPr>
            <p:ph hasCustomPrompt="1" idx="14" type="title"/>
          </p:nvPr>
        </p:nvSpPr>
        <p:spPr>
          <a:xfrm>
            <a:off x="5187347" y="2015341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3" name="Google Shape;3703;p19"/>
          <p:cNvSpPr txBox="1"/>
          <p:nvPr>
            <p:ph hasCustomPrompt="1" idx="15" type="title"/>
          </p:nvPr>
        </p:nvSpPr>
        <p:spPr>
          <a:xfrm>
            <a:off x="7186050" y="2015341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">
    <p:spTree>
      <p:nvGrpSpPr>
        <p:cNvPr id="3704" name="Shape 3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5" name="Google Shape;3705;p20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3706" name="Google Shape;3706;p20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3707" name="Google Shape;3707;p20"/>
              <p:cNvSpPr/>
              <p:nvPr/>
            </p:nvSpPr>
            <p:spPr>
              <a:xfrm flipH="1" rot="10800000">
                <a:off x="-6056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20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20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20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20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20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20"/>
              <p:cNvSpPr/>
              <p:nvPr/>
            </p:nvSpPr>
            <p:spPr>
              <a:xfrm flipH="1" rot="10800000">
                <a:off x="-6056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20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20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20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20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20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20"/>
              <p:cNvSpPr/>
              <p:nvPr/>
            </p:nvSpPr>
            <p:spPr>
              <a:xfrm flipH="1" rot="10800000">
                <a:off x="-6056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20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20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20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20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20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20"/>
              <p:cNvSpPr/>
              <p:nvPr/>
            </p:nvSpPr>
            <p:spPr>
              <a:xfrm flipH="1" rot="10800000">
                <a:off x="-6056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20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20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20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20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20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20"/>
              <p:cNvSpPr/>
              <p:nvPr/>
            </p:nvSpPr>
            <p:spPr>
              <a:xfrm flipH="1" rot="10800000">
                <a:off x="-6056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20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20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20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20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20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20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20"/>
              <p:cNvSpPr/>
              <p:nvPr/>
            </p:nvSpPr>
            <p:spPr>
              <a:xfrm flipH="1" rot="10800000">
                <a:off x="-6056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20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20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20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20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20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20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45" name="Google Shape;3745;p20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3746" name="Google Shape;3746;p20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20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20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20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20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20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20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20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20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20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20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20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20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20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20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20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20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20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20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20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20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20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20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20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20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20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20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20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20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20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20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20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20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20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20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20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20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20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20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20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20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20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20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20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20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20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20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20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20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20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20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20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20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799" name="Google Shape;3799;p20"/>
          <p:cNvPicPr preferRelativeResize="0"/>
          <p:nvPr/>
        </p:nvPicPr>
        <p:blipFill rotWithShape="1">
          <a:blip r:embed="rId2">
            <a:alphaModFix amt="76000"/>
          </a:blip>
          <a:srcRect b="0" l="0" r="45100" t="48883"/>
          <a:stretch/>
        </p:blipFill>
        <p:spPr>
          <a:xfrm rot="10800000">
            <a:off x="0" y="3254425"/>
            <a:ext cx="2301700" cy="188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0" name="Google Shape;3800;p20"/>
          <p:cNvPicPr preferRelativeResize="0"/>
          <p:nvPr/>
        </p:nvPicPr>
        <p:blipFill rotWithShape="1">
          <a:blip r:embed="rId2">
            <a:alphaModFix amt="76000"/>
          </a:blip>
          <a:srcRect b="48883" l="45100" r="0" t="0"/>
          <a:stretch/>
        </p:blipFill>
        <p:spPr>
          <a:xfrm rot="10800000">
            <a:off x="6842300" y="0"/>
            <a:ext cx="2301700" cy="1889076"/>
          </a:xfrm>
          <a:prstGeom prst="rect">
            <a:avLst/>
          </a:prstGeom>
          <a:noFill/>
          <a:ln>
            <a:noFill/>
          </a:ln>
        </p:spPr>
      </p:pic>
      <p:sp>
        <p:nvSpPr>
          <p:cNvPr id="3801" name="Google Shape;3801;p20"/>
          <p:cNvSpPr txBox="1"/>
          <p:nvPr>
            <p:ph idx="1" type="subTitle"/>
          </p:nvPr>
        </p:nvSpPr>
        <p:spPr>
          <a:xfrm>
            <a:off x="885175" y="3565290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802" name="Google Shape;3802;p20"/>
          <p:cNvSpPr txBox="1"/>
          <p:nvPr>
            <p:ph idx="2" type="subTitle"/>
          </p:nvPr>
        </p:nvSpPr>
        <p:spPr>
          <a:xfrm>
            <a:off x="885175" y="3953510"/>
            <a:ext cx="2070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803" name="Google Shape;3803;p20"/>
          <p:cNvSpPr txBox="1"/>
          <p:nvPr>
            <p:ph idx="3" type="subTitle"/>
          </p:nvPr>
        </p:nvSpPr>
        <p:spPr>
          <a:xfrm>
            <a:off x="3536543" y="3565290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804" name="Google Shape;3804;p20"/>
          <p:cNvSpPr txBox="1"/>
          <p:nvPr>
            <p:ph idx="4" type="subTitle"/>
          </p:nvPr>
        </p:nvSpPr>
        <p:spPr>
          <a:xfrm>
            <a:off x="3536557" y="3953510"/>
            <a:ext cx="2070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805" name="Google Shape;3805;p20"/>
          <p:cNvSpPr txBox="1"/>
          <p:nvPr>
            <p:ph idx="5" type="subTitle"/>
          </p:nvPr>
        </p:nvSpPr>
        <p:spPr>
          <a:xfrm>
            <a:off x="6187925" y="3565290"/>
            <a:ext cx="20709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806" name="Google Shape;3806;p20"/>
          <p:cNvSpPr txBox="1"/>
          <p:nvPr>
            <p:ph idx="6" type="subTitle"/>
          </p:nvPr>
        </p:nvSpPr>
        <p:spPr>
          <a:xfrm>
            <a:off x="6187925" y="3953510"/>
            <a:ext cx="2070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807" name="Google Shape;3807;p20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808" name="Google Shape;3808;p20"/>
          <p:cNvSpPr txBox="1"/>
          <p:nvPr>
            <p:ph idx="7" type="subTitle"/>
          </p:nvPr>
        </p:nvSpPr>
        <p:spPr>
          <a:xfrm>
            <a:off x="885175" y="1772137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809" name="Google Shape;3809;p20"/>
          <p:cNvSpPr txBox="1"/>
          <p:nvPr>
            <p:ph idx="8" type="subTitle"/>
          </p:nvPr>
        </p:nvSpPr>
        <p:spPr>
          <a:xfrm>
            <a:off x="885175" y="2160357"/>
            <a:ext cx="2070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810" name="Google Shape;3810;p20"/>
          <p:cNvSpPr txBox="1"/>
          <p:nvPr>
            <p:ph idx="9" type="subTitle"/>
          </p:nvPr>
        </p:nvSpPr>
        <p:spPr>
          <a:xfrm>
            <a:off x="3536543" y="1772137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811" name="Google Shape;3811;p20"/>
          <p:cNvSpPr txBox="1"/>
          <p:nvPr>
            <p:ph idx="13" type="subTitle"/>
          </p:nvPr>
        </p:nvSpPr>
        <p:spPr>
          <a:xfrm>
            <a:off x="3536557" y="2160357"/>
            <a:ext cx="2070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812" name="Google Shape;3812;p20"/>
          <p:cNvSpPr txBox="1"/>
          <p:nvPr>
            <p:ph idx="14" type="subTitle"/>
          </p:nvPr>
        </p:nvSpPr>
        <p:spPr>
          <a:xfrm>
            <a:off x="6187925" y="1772137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3813" name="Google Shape;3813;p20"/>
          <p:cNvSpPr txBox="1"/>
          <p:nvPr>
            <p:ph idx="15" type="subTitle"/>
          </p:nvPr>
        </p:nvSpPr>
        <p:spPr>
          <a:xfrm>
            <a:off x="6187925" y="2160357"/>
            <a:ext cx="2070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340;p3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341" name="Google Shape;341;p3"/>
            <p:cNvGrpSpPr/>
            <p:nvPr/>
          </p:nvGrpSpPr>
          <p:grpSpPr>
            <a:xfrm flipH="1">
              <a:off x="-529139" y="21377"/>
              <a:ext cx="1890166" cy="5100745"/>
              <a:chOff x="8308628" y="167576"/>
              <a:chExt cx="1890166" cy="5100745"/>
            </a:xfrm>
          </p:grpSpPr>
          <p:sp>
            <p:nvSpPr>
              <p:cNvPr id="342" name="Google Shape;342;p3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3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3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3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3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3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3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3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3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3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3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3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3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3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3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3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3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3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3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3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3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3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3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3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3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3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3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3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3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3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3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3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3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3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3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3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3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3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3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3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3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3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3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3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3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3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3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3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3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3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3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3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3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3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3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3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3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3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3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3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3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3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3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3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3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3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3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3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3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3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3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3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5" name="Google Shape;465;p3"/>
            <p:cNvGrpSpPr/>
            <p:nvPr/>
          </p:nvGrpSpPr>
          <p:grpSpPr>
            <a:xfrm flipH="1">
              <a:off x="6613924" y="21377"/>
              <a:ext cx="3059215" cy="5100745"/>
              <a:chOff x="-3483" y="167576"/>
              <a:chExt cx="3059215" cy="5100745"/>
            </a:xfrm>
          </p:grpSpPr>
          <p:sp>
            <p:nvSpPr>
              <p:cNvPr id="466" name="Google Shape;466;p3"/>
              <p:cNvSpPr/>
              <p:nvPr/>
            </p:nvSpPr>
            <p:spPr>
              <a:xfrm flipH="1" rot="10800000">
                <a:off x="-3483" y="16757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3"/>
              <p:cNvSpPr/>
              <p:nvPr/>
            </p:nvSpPr>
            <p:spPr>
              <a:xfrm flipH="1" rot="10800000">
                <a:off x="465088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3"/>
              <p:cNvSpPr/>
              <p:nvPr/>
            </p:nvSpPr>
            <p:spPr>
              <a:xfrm flipH="1" rot="10800000">
                <a:off x="932470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3"/>
              <p:cNvSpPr/>
              <p:nvPr/>
            </p:nvSpPr>
            <p:spPr>
              <a:xfrm flipH="1" rot="10800000">
                <a:off x="1399851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3"/>
              <p:cNvSpPr/>
              <p:nvPr/>
            </p:nvSpPr>
            <p:spPr>
              <a:xfrm flipH="1" rot="10800000">
                <a:off x="1867232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3"/>
              <p:cNvSpPr/>
              <p:nvPr/>
            </p:nvSpPr>
            <p:spPr>
              <a:xfrm flipH="1" rot="10800000">
                <a:off x="2334614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3"/>
              <p:cNvSpPr/>
              <p:nvPr/>
            </p:nvSpPr>
            <p:spPr>
              <a:xfrm flipH="1" rot="10800000">
                <a:off x="2801950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3"/>
              <p:cNvSpPr/>
              <p:nvPr/>
            </p:nvSpPr>
            <p:spPr>
              <a:xfrm flipH="1" rot="10800000">
                <a:off x="230802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3"/>
              <p:cNvSpPr/>
              <p:nvPr/>
            </p:nvSpPr>
            <p:spPr>
              <a:xfrm flipH="1" rot="10800000">
                <a:off x="698184" y="16757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3"/>
              <p:cNvSpPr/>
              <p:nvPr/>
            </p:nvSpPr>
            <p:spPr>
              <a:xfrm flipH="1" rot="10800000">
                <a:off x="1165565" y="16757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3"/>
              <p:cNvSpPr/>
              <p:nvPr/>
            </p:nvSpPr>
            <p:spPr>
              <a:xfrm flipH="1" rot="10800000">
                <a:off x="1632901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3"/>
              <p:cNvSpPr/>
              <p:nvPr/>
            </p:nvSpPr>
            <p:spPr>
              <a:xfrm flipH="1" rot="10800000">
                <a:off x="2100283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3"/>
              <p:cNvSpPr/>
              <p:nvPr/>
            </p:nvSpPr>
            <p:spPr>
              <a:xfrm flipH="1" rot="10800000">
                <a:off x="2567664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3"/>
              <p:cNvSpPr/>
              <p:nvPr/>
            </p:nvSpPr>
            <p:spPr>
              <a:xfrm flipH="1" rot="10800000">
                <a:off x="114255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3"/>
              <p:cNvSpPr/>
              <p:nvPr/>
            </p:nvSpPr>
            <p:spPr>
              <a:xfrm flipH="1" rot="10800000">
                <a:off x="581636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3"/>
              <p:cNvSpPr/>
              <p:nvPr/>
            </p:nvSpPr>
            <p:spPr>
              <a:xfrm flipH="1" rot="10800000">
                <a:off x="1049017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3"/>
              <p:cNvSpPr/>
              <p:nvPr/>
            </p:nvSpPr>
            <p:spPr>
              <a:xfrm flipH="1" rot="10800000">
                <a:off x="1516399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3"/>
              <p:cNvSpPr/>
              <p:nvPr/>
            </p:nvSpPr>
            <p:spPr>
              <a:xfrm flipH="1" rot="10800000">
                <a:off x="1984970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3"/>
              <p:cNvSpPr/>
              <p:nvPr/>
            </p:nvSpPr>
            <p:spPr>
              <a:xfrm flipH="1" rot="10800000">
                <a:off x="2452352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3"/>
              <p:cNvSpPr/>
              <p:nvPr/>
            </p:nvSpPr>
            <p:spPr>
              <a:xfrm flipH="1" rot="10800000">
                <a:off x="348540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3"/>
              <p:cNvSpPr/>
              <p:nvPr/>
            </p:nvSpPr>
            <p:spPr>
              <a:xfrm flipH="1" rot="10800000">
                <a:off x="815922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"/>
              <p:cNvSpPr/>
              <p:nvPr/>
            </p:nvSpPr>
            <p:spPr>
              <a:xfrm flipH="1" rot="10800000">
                <a:off x="1283303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"/>
              <p:cNvSpPr/>
              <p:nvPr/>
            </p:nvSpPr>
            <p:spPr>
              <a:xfrm flipH="1" rot="10800000">
                <a:off x="1750685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"/>
              <p:cNvSpPr/>
              <p:nvPr/>
            </p:nvSpPr>
            <p:spPr>
              <a:xfrm flipH="1" rot="10800000">
                <a:off x="2218066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"/>
              <p:cNvSpPr/>
              <p:nvPr/>
            </p:nvSpPr>
            <p:spPr>
              <a:xfrm flipH="1" rot="10800000">
                <a:off x="2685447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"/>
              <p:cNvSpPr/>
              <p:nvPr/>
            </p:nvSpPr>
            <p:spPr>
              <a:xfrm flipH="1" rot="10800000">
                <a:off x="114255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"/>
              <p:cNvSpPr/>
              <p:nvPr/>
            </p:nvSpPr>
            <p:spPr>
              <a:xfrm flipH="1" rot="10800000">
                <a:off x="581636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3"/>
              <p:cNvSpPr/>
              <p:nvPr/>
            </p:nvSpPr>
            <p:spPr>
              <a:xfrm flipH="1" rot="10800000">
                <a:off x="1049017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3"/>
              <p:cNvSpPr/>
              <p:nvPr/>
            </p:nvSpPr>
            <p:spPr>
              <a:xfrm flipH="1" rot="10800000">
                <a:off x="1516399" y="45878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"/>
              <p:cNvSpPr/>
              <p:nvPr/>
            </p:nvSpPr>
            <p:spPr>
              <a:xfrm flipH="1" rot="10800000">
                <a:off x="348540" y="45878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"/>
              <p:cNvSpPr/>
              <p:nvPr/>
            </p:nvSpPr>
            <p:spPr>
              <a:xfrm flipH="1" rot="10800000">
                <a:off x="815922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"/>
              <p:cNvSpPr/>
              <p:nvPr/>
            </p:nvSpPr>
            <p:spPr>
              <a:xfrm flipH="1" rot="10800000">
                <a:off x="1283303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"/>
              <p:cNvSpPr/>
              <p:nvPr/>
            </p:nvSpPr>
            <p:spPr>
              <a:xfrm flipH="1" rot="10800000">
                <a:off x="1750685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"/>
              <p:cNvSpPr/>
              <p:nvPr/>
            </p:nvSpPr>
            <p:spPr>
              <a:xfrm flipH="1" rot="10800000">
                <a:off x="-3483" y="1043572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3"/>
              <p:cNvSpPr/>
              <p:nvPr/>
            </p:nvSpPr>
            <p:spPr>
              <a:xfrm flipH="1" rot="10800000">
                <a:off x="465088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3"/>
              <p:cNvSpPr/>
              <p:nvPr/>
            </p:nvSpPr>
            <p:spPr>
              <a:xfrm flipH="1" rot="10800000">
                <a:off x="932470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3"/>
              <p:cNvSpPr/>
              <p:nvPr/>
            </p:nvSpPr>
            <p:spPr>
              <a:xfrm flipH="1" rot="10800000">
                <a:off x="1399851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3"/>
              <p:cNvSpPr/>
              <p:nvPr/>
            </p:nvSpPr>
            <p:spPr>
              <a:xfrm flipH="1" rot="10800000">
                <a:off x="1867232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3"/>
              <p:cNvSpPr/>
              <p:nvPr/>
            </p:nvSpPr>
            <p:spPr>
              <a:xfrm flipH="1" rot="10800000">
                <a:off x="2334614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3"/>
              <p:cNvSpPr/>
              <p:nvPr/>
            </p:nvSpPr>
            <p:spPr>
              <a:xfrm flipH="1" rot="10800000">
                <a:off x="230802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3"/>
              <p:cNvSpPr/>
              <p:nvPr/>
            </p:nvSpPr>
            <p:spPr>
              <a:xfrm flipH="1" rot="10800000">
                <a:off x="698184" y="1043572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3"/>
              <p:cNvSpPr/>
              <p:nvPr/>
            </p:nvSpPr>
            <p:spPr>
              <a:xfrm flipH="1" rot="10800000">
                <a:off x="1165565" y="1043572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3"/>
              <p:cNvSpPr/>
              <p:nvPr/>
            </p:nvSpPr>
            <p:spPr>
              <a:xfrm flipH="1" rot="10800000">
                <a:off x="1632901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3"/>
              <p:cNvSpPr/>
              <p:nvPr/>
            </p:nvSpPr>
            <p:spPr>
              <a:xfrm flipH="1" rot="10800000">
                <a:off x="2100283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3"/>
              <p:cNvSpPr/>
              <p:nvPr/>
            </p:nvSpPr>
            <p:spPr>
              <a:xfrm flipH="1" rot="10800000">
                <a:off x="2567664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3"/>
              <p:cNvSpPr/>
              <p:nvPr/>
            </p:nvSpPr>
            <p:spPr>
              <a:xfrm flipH="1" rot="10800000">
                <a:off x="114255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"/>
              <p:cNvSpPr/>
              <p:nvPr/>
            </p:nvSpPr>
            <p:spPr>
              <a:xfrm flipH="1" rot="10800000">
                <a:off x="581636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3"/>
              <p:cNvSpPr/>
              <p:nvPr/>
            </p:nvSpPr>
            <p:spPr>
              <a:xfrm flipH="1" rot="10800000">
                <a:off x="1049017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3"/>
              <p:cNvSpPr/>
              <p:nvPr/>
            </p:nvSpPr>
            <p:spPr>
              <a:xfrm flipH="1" rot="10800000">
                <a:off x="1516399" y="162717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3"/>
              <p:cNvSpPr/>
              <p:nvPr/>
            </p:nvSpPr>
            <p:spPr>
              <a:xfrm flipH="1" rot="10800000">
                <a:off x="1984970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3"/>
              <p:cNvSpPr/>
              <p:nvPr/>
            </p:nvSpPr>
            <p:spPr>
              <a:xfrm flipH="1" rot="10800000">
                <a:off x="2452352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3"/>
              <p:cNvSpPr/>
              <p:nvPr/>
            </p:nvSpPr>
            <p:spPr>
              <a:xfrm flipH="1" rot="10800000">
                <a:off x="348540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3"/>
              <p:cNvSpPr/>
              <p:nvPr/>
            </p:nvSpPr>
            <p:spPr>
              <a:xfrm flipH="1" rot="10800000">
                <a:off x="815922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3"/>
              <p:cNvSpPr/>
              <p:nvPr/>
            </p:nvSpPr>
            <p:spPr>
              <a:xfrm flipH="1" rot="10800000">
                <a:off x="1283303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3"/>
              <p:cNvSpPr/>
              <p:nvPr/>
            </p:nvSpPr>
            <p:spPr>
              <a:xfrm flipH="1" rot="10800000">
                <a:off x="1750685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3"/>
              <p:cNvSpPr/>
              <p:nvPr/>
            </p:nvSpPr>
            <p:spPr>
              <a:xfrm flipH="1" rot="10800000">
                <a:off x="2218066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3"/>
              <p:cNvSpPr/>
              <p:nvPr/>
            </p:nvSpPr>
            <p:spPr>
              <a:xfrm flipH="1" rot="10800000">
                <a:off x="114255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3"/>
              <p:cNvSpPr/>
              <p:nvPr/>
            </p:nvSpPr>
            <p:spPr>
              <a:xfrm flipH="1" rot="10800000">
                <a:off x="581636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3"/>
              <p:cNvSpPr/>
              <p:nvPr/>
            </p:nvSpPr>
            <p:spPr>
              <a:xfrm flipH="1" rot="10800000">
                <a:off x="1049017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3"/>
              <p:cNvSpPr/>
              <p:nvPr/>
            </p:nvSpPr>
            <p:spPr>
              <a:xfrm flipH="1" rot="10800000">
                <a:off x="1516399" y="13347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3"/>
              <p:cNvSpPr/>
              <p:nvPr/>
            </p:nvSpPr>
            <p:spPr>
              <a:xfrm flipH="1" rot="10800000">
                <a:off x="1984970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"/>
              <p:cNvSpPr/>
              <p:nvPr/>
            </p:nvSpPr>
            <p:spPr>
              <a:xfrm flipH="1" rot="10800000">
                <a:off x="2452352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"/>
              <p:cNvSpPr/>
              <p:nvPr/>
            </p:nvSpPr>
            <p:spPr>
              <a:xfrm flipH="1" rot="10800000">
                <a:off x="348540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3"/>
              <p:cNvSpPr/>
              <p:nvPr/>
            </p:nvSpPr>
            <p:spPr>
              <a:xfrm flipH="1" rot="10800000">
                <a:off x="815922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3"/>
              <p:cNvSpPr/>
              <p:nvPr/>
            </p:nvSpPr>
            <p:spPr>
              <a:xfrm flipH="1" rot="10800000">
                <a:off x="1283303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"/>
              <p:cNvSpPr/>
              <p:nvPr/>
            </p:nvSpPr>
            <p:spPr>
              <a:xfrm flipH="1" rot="10800000">
                <a:off x="1750685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3"/>
              <p:cNvSpPr/>
              <p:nvPr/>
            </p:nvSpPr>
            <p:spPr>
              <a:xfrm flipH="1" rot="10800000">
                <a:off x="2218066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3"/>
              <p:cNvSpPr/>
              <p:nvPr/>
            </p:nvSpPr>
            <p:spPr>
              <a:xfrm flipH="1" rot="10800000">
                <a:off x="-3483" y="1919568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3"/>
              <p:cNvSpPr/>
              <p:nvPr/>
            </p:nvSpPr>
            <p:spPr>
              <a:xfrm flipH="1" rot="10800000">
                <a:off x="465088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3"/>
              <p:cNvSpPr/>
              <p:nvPr/>
            </p:nvSpPr>
            <p:spPr>
              <a:xfrm flipH="1" rot="10800000">
                <a:off x="932470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"/>
              <p:cNvSpPr/>
              <p:nvPr/>
            </p:nvSpPr>
            <p:spPr>
              <a:xfrm flipH="1" rot="10800000">
                <a:off x="1399851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3"/>
              <p:cNvSpPr/>
              <p:nvPr/>
            </p:nvSpPr>
            <p:spPr>
              <a:xfrm flipH="1" rot="10800000">
                <a:off x="1867232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3"/>
              <p:cNvSpPr/>
              <p:nvPr/>
            </p:nvSpPr>
            <p:spPr>
              <a:xfrm flipH="1" rot="10800000">
                <a:off x="2334614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"/>
              <p:cNvSpPr/>
              <p:nvPr/>
            </p:nvSpPr>
            <p:spPr>
              <a:xfrm flipH="1" rot="10800000">
                <a:off x="230802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3"/>
              <p:cNvSpPr/>
              <p:nvPr/>
            </p:nvSpPr>
            <p:spPr>
              <a:xfrm flipH="1" rot="10800000">
                <a:off x="698184" y="1919568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"/>
              <p:cNvSpPr/>
              <p:nvPr/>
            </p:nvSpPr>
            <p:spPr>
              <a:xfrm flipH="1" rot="10800000">
                <a:off x="1165565" y="1919568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"/>
              <p:cNvSpPr/>
              <p:nvPr/>
            </p:nvSpPr>
            <p:spPr>
              <a:xfrm flipH="1" rot="10800000">
                <a:off x="1632901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3"/>
              <p:cNvSpPr/>
              <p:nvPr/>
            </p:nvSpPr>
            <p:spPr>
              <a:xfrm flipH="1" rot="10800000">
                <a:off x="2100283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"/>
              <p:cNvSpPr/>
              <p:nvPr/>
            </p:nvSpPr>
            <p:spPr>
              <a:xfrm flipH="1" rot="10800000">
                <a:off x="2567664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"/>
              <p:cNvSpPr/>
              <p:nvPr/>
            </p:nvSpPr>
            <p:spPr>
              <a:xfrm flipH="1" rot="10800000">
                <a:off x="114255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3"/>
              <p:cNvSpPr/>
              <p:nvPr/>
            </p:nvSpPr>
            <p:spPr>
              <a:xfrm flipH="1" rot="10800000">
                <a:off x="581636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"/>
              <p:cNvSpPr/>
              <p:nvPr/>
            </p:nvSpPr>
            <p:spPr>
              <a:xfrm flipH="1" rot="10800000">
                <a:off x="1049017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"/>
              <p:cNvSpPr/>
              <p:nvPr/>
            </p:nvSpPr>
            <p:spPr>
              <a:xfrm flipH="1" rot="10800000">
                <a:off x="1516399" y="250316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3"/>
              <p:cNvSpPr/>
              <p:nvPr/>
            </p:nvSpPr>
            <p:spPr>
              <a:xfrm flipH="1" rot="10800000">
                <a:off x="1984970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3"/>
              <p:cNvSpPr/>
              <p:nvPr/>
            </p:nvSpPr>
            <p:spPr>
              <a:xfrm flipH="1" rot="10800000">
                <a:off x="2452352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"/>
              <p:cNvSpPr/>
              <p:nvPr/>
            </p:nvSpPr>
            <p:spPr>
              <a:xfrm flipH="1" rot="10800000">
                <a:off x="348540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"/>
              <p:cNvSpPr/>
              <p:nvPr/>
            </p:nvSpPr>
            <p:spPr>
              <a:xfrm flipH="1" rot="10800000">
                <a:off x="815922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"/>
              <p:cNvSpPr/>
              <p:nvPr/>
            </p:nvSpPr>
            <p:spPr>
              <a:xfrm flipH="1" rot="10800000">
                <a:off x="1283303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"/>
              <p:cNvSpPr/>
              <p:nvPr/>
            </p:nvSpPr>
            <p:spPr>
              <a:xfrm flipH="1" rot="10800000">
                <a:off x="1750685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"/>
              <p:cNvSpPr/>
              <p:nvPr/>
            </p:nvSpPr>
            <p:spPr>
              <a:xfrm flipH="1" rot="10800000">
                <a:off x="2218066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"/>
              <p:cNvSpPr/>
              <p:nvPr/>
            </p:nvSpPr>
            <p:spPr>
              <a:xfrm flipH="1" rot="10800000">
                <a:off x="114255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"/>
              <p:cNvSpPr/>
              <p:nvPr/>
            </p:nvSpPr>
            <p:spPr>
              <a:xfrm flipH="1" rot="10800000">
                <a:off x="581636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"/>
              <p:cNvSpPr/>
              <p:nvPr/>
            </p:nvSpPr>
            <p:spPr>
              <a:xfrm flipH="1" rot="10800000">
                <a:off x="1049017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"/>
              <p:cNvSpPr/>
              <p:nvPr/>
            </p:nvSpPr>
            <p:spPr>
              <a:xfrm flipH="1" rot="10800000">
                <a:off x="1516399" y="221077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"/>
              <p:cNvSpPr/>
              <p:nvPr/>
            </p:nvSpPr>
            <p:spPr>
              <a:xfrm flipH="1" rot="10800000">
                <a:off x="1984970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"/>
              <p:cNvSpPr/>
              <p:nvPr/>
            </p:nvSpPr>
            <p:spPr>
              <a:xfrm flipH="1" rot="10800000">
                <a:off x="2452352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"/>
              <p:cNvSpPr/>
              <p:nvPr/>
            </p:nvSpPr>
            <p:spPr>
              <a:xfrm flipH="1" rot="10800000">
                <a:off x="348540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"/>
              <p:cNvSpPr/>
              <p:nvPr/>
            </p:nvSpPr>
            <p:spPr>
              <a:xfrm flipH="1" rot="10800000">
                <a:off x="815922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"/>
              <p:cNvSpPr/>
              <p:nvPr/>
            </p:nvSpPr>
            <p:spPr>
              <a:xfrm flipH="1" rot="10800000">
                <a:off x="1283303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"/>
              <p:cNvSpPr/>
              <p:nvPr/>
            </p:nvSpPr>
            <p:spPr>
              <a:xfrm flipH="1" rot="10800000">
                <a:off x="1750685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"/>
              <p:cNvSpPr/>
              <p:nvPr/>
            </p:nvSpPr>
            <p:spPr>
              <a:xfrm flipH="1" rot="10800000">
                <a:off x="2218066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"/>
              <p:cNvSpPr/>
              <p:nvPr/>
            </p:nvSpPr>
            <p:spPr>
              <a:xfrm flipH="1" rot="10800000">
                <a:off x="-3483" y="279556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"/>
              <p:cNvSpPr/>
              <p:nvPr/>
            </p:nvSpPr>
            <p:spPr>
              <a:xfrm flipH="1" rot="10800000">
                <a:off x="465088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"/>
              <p:cNvSpPr/>
              <p:nvPr/>
            </p:nvSpPr>
            <p:spPr>
              <a:xfrm flipH="1" rot="10800000">
                <a:off x="932470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"/>
              <p:cNvSpPr/>
              <p:nvPr/>
            </p:nvSpPr>
            <p:spPr>
              <a:xfrm flipH="1" rot="10800000">
                <a:off x="1399851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"/>
              <p:cNvSpPr/>
              <p:nvPr/>
            </p:nvSpPr>
            <p:spPr>
              <a:xfrm flipH="1" rot="10800000">
                <a:off x="1867232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"/>
              <p:cNvSpPr/>
              <p:nvPr/>
            </p:nvSpPr>
            <p:spPr>
              <a:xfrm flipH="1" rot="10800000">
                <a:off x="2334614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"/>
              <p:cNvSpPr/>
              <p:nvPr/>
            </p:nvSpPr>
            <p:spPr>
              <a:xfrm flipH="1" rot="10800000">
                <a:off x="230802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"/>
              <p:cNvSpPr/>
              <p:nvPr/>
            </p:nvSpPr>
            <p:spPr>
              <a:xfrm flipH="1" rot="10800000">
                <a:off x="698184" y="279556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"/>
              <p:cNvSpPr/>
              <p:nvPr/>
            </p:nvSpPr>
            <p:spPr>
              <a:xfrm flipH="1" rot="10800000">
                <a:off x="1165565" y="279556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"/>
              <p:cNvSpPr/>
              <p:nvPr/>
            </p:nvSpPr>
            <p:spPr>
              <a:xfrm flipH="1" rot="10800000">
                <a:off x="1632901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"/>
              <p:cNvSpPr/>
              <p:nvPr/>
            </p:nvSpPr>
            <p:spPr>
              <a:xfrm flipH="1" rot="10800000">
                <a:off x="2100283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"/>
              <p:cNvSpPr/>
              <p:nvPr/>
            </p:nvSpPr>
            <p:spPr>
              <a:xfrm flipH="1" rot="10800000">
                <a:off x="2567664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3"/>
              <p:cNvSpPr/>
              <p:nvPr/>
            </p:nvSpPr>
            <p:spPr>
              <a:xfrm flipH="1" rot="10800000">
                <a:off x="114255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3"/>
              <p:cNvSpPr/>
              <p:nvPr/>
            </p:nvSpPr>
            <p:spPr>
              <a:xfrm flipH="1" rot="10800000">
                <a:off x="581636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3"/>
              <p:cNvSpPr/>
              <p:nvPr/>
            </p:nvSpPr>
            <p:spPr>
              <a:xfrm flipH="1" rot="10800000">
                <a:off x="1049017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3"/>
              <p:cNvSpPr/>
              <p:nvPr/>
            </p:nvSpPr>
            <p:spPr>
              <a:xfrm flipH="1" rot="10800000">
                <a:off x="1516399" y="337916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"/>
              <p:cNvSpPr/>
              <p:nvPr/>
            </p:nvSpPr>
            <p:spPr>
              <a:xfrm flipH="1" rot="10800000">
                <a:off x="348540" y="337916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3"/>
              <p:cNvSpPr/>
              <p:nvPr/>
            </p:nvSpPr>
            <p:spPr>
              <a:xfrm flipH="1" rot="10800000">
                <a:off x="815922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3"/>
              <p:cNvSpPr/>
              <p:nvPr/>
            </p:nvSpPr>
            <p:spPr>
              <a:xfrm flipH="1" rot="10800000">
                <a:off x="1283303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3"/>
              <p:cNvSpPr/>
              <p:nvPr/>
            </p:nvSpPr>
            <p:spPr>
              <a:xfrm flipH="1" rot="10800000">
                <a:off x="1750685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3"/>
              <p:cNvSpPr/>
              <p:nvPr/>
            </p:nvSpPr>
            <p:spPr>
              <a:xfrm flipH="1" rot="10800000">
                <a:off x="114255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"/>
              <p:cNvSpPr/>
              <p:nvPr/>
            </p:nvSpPr>
            <p:spPr>
              <a:xfrm flipH="1" rot="10800000">
                <a:off x="581636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3"/>
              <p:cNvSpPr/>
              <p:nvPr/>
            </p:nvSpPr>
            <p:spPr>
              <a:xfrm flipH="1" rot="10800000">
                <a:off x="1049017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3"/>
              <p:cNvSpPr/>
              <p:nvPr/>
            </p:nvSpPr>
            <p:spPr>
              <a:xfrm flipH="1" rot="10800000">
                <a:off x="1516399" y="30867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3"/>
              <p:cNvSpPr/>
              <p:nvPr/>
            </p:nvSpPr>
            <p:spPr>
              <a:xfrm flipH="1" rot="10800000">
                <a:off x="1984970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3"/>
              <p:cNvSpPr/>
              <p:nvPr/>
            </p:nvSpPr>
            <p:spPr>
              <a:xfrm flipH="1" rot="10800000">
                <a:off x="2452352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3"/>
              <p:cNvSpPr/>
              <p:nvPr/>
            </p:nvSpPr>
            <p:spPr>
              <a:xfrm flipH="1" rot="10800000">
                <a:off x="348540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3"/>
              <p:cNvSpPr/>
              <p:nvPr/>
            </p:nvSpPr>
            <p:spPr>
              <a:xfrm flipH="1" rot="10800000">
                <a:off x="815922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3"/>
              <p:cNvSpPr/>
              <p:nvPr/>
            </p:nvSpPr>
            <p:spPr>
              <a:xfrm flipH="1" rot="10800000">
                <a:off x="1283303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"/>
              <p:cNvSpPr/>
              <p:nvPr/>
            </p:nvSpPr>
            <p:spPr>
              <a:xfrm flipH="1" rot="10800000">
                <a:off x="1750685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"/>
              <p:cNvSpPr/>
              <p:nvPr/>
            </p:nvSpPr>
            <p:spPr>
              <a:xfrm flipH="1" rot="10800000">
                <a:off x="2218066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"/>
              <p:cNvSpPr/>
              <p:nvPr/>
            </p:nvSpPr>
            <p:spPr>
              <a:xfrm flipH="1" rot="10800000">
                <a:off x="-3483" y="367155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"/>
              <p:cNvSpPr/>
              <p:nvPr/>
            </p:nvSpPr>
            <p:spPr>
              <a:xfrm flipH="1" rot="10800000">
                <a:off x="465088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"/>
              <p:cNvSpPr/>
              <p:nvPr/>
            </p:nvSpPr>
            <p:spPr>
              <a:xfrm flipH="1" rot="10800000">
                <a:off x="932470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"/>
              <p:cNvSpPr/>
              <p:nvPr/>
            </p:nvSpPr>
            <p:spPr>
              <a:xfrm flipH="1" rot="10800000">
                <a:off x="1399851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"/>
              <p:cNvSpPr/>
              <p:nvPr/>
            </p:nvSpPr>
            <p:spPr>
              <a:xfrm flipH="1" rot="10800000">
                <a:off x="1867232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"/>
              <p:cNvSpPr/>
              <p:nvPr/>
            </p:nvSpPr>
            <p:spPr>
              <a:xfrm flipH="1" rot="10800000">
                <a:off x="2334614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"/>
              <p:cNvSpPr/>
              <p:nvPr/>
            </p:nvSpPr>
            <p:spPr>
              <a:xfrm flipH="1" rot="10800000">
                <a:off x="230802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"/>
              <p:cNvSpPr/>
              <p:nvPr/>
            </p:nvSpPr>
            <p:spPr>
              <a:xfrm flipH="1" rot="10800000">
                <a:off x="698184" y="367155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3"/>
              <p:cNvSpPr/>
              <p:nvPr/>
            </p:nvSpPr>
            <p:spPr>
              <a:xfrm flipH="1" rot="10800000">
                <a:off x="1165565" y="367155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3"/>
              <p:cNvSpPr/>
              <p:nvPr/>
            </p:nvSpPr>
            <p:spPr>
              <a:xfrm flipH="1" rot="10800000">
                <a:off x="1632901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3"/>
              <p:cNvSpPr/>
              <p:nvPr/>
            </p:nvSpPr>
            <p:spPr>
              <a:xfrm flipH="1" rot="10800000">
                <a:off x="2100283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3"/>
              <p:cNvSpPr/>
              <p:nvPr/>
            </p:nvSpPr>
            <p:spPr>
              <a:xfrm flipH="1" rot="10800000">
                <a:off x="2567664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3"/>
              <p:cNvSpPr/>
              <p:nvPr/>
            </p:nvSpPr>
            <p:spPr>
              <a:xfrm flipH="1" rot="10800000">
                <a:off x="114255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3"/>
              <p:cNvSpPr/>
              <p:nvPr/>
            </p:nvSpPr>
            <p:spPr>
              <a:xfrm flipH="1" rot="10800000">
                <a:off x="581636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3"/>
              <p:cNvSpPr/>
              <p:nvPr/>
            </p:nvSpPr>
            <p:spPr>
              <a:xfrm flipH="1" rot="10800000">
                <a:off x="1049017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"/>
              <p:cNvSpPr/>
              <p:nvPr/>
            </p:nvSpPr>
            <p:spPr>
              <a:xfrm flipH="1" rot="10800000">
                <a:off x="1516399" y="42551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3"/>
              <p:cNvSpPr/>
              <p:nvPr/>
            </p:nvSpPr>
            <p:spPr>
              <a:xfrm flipH="1" rot="10800000">
                <a:off x="1984970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3"/>
              <p:cNvSpPr/>
              <p:nvPr/>
            </p:nvSpPr>
            <p:spPr>
              <a:xfrm flipH="1" rot="10800000">
                <a:off x="2452352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3"/>
              <p:cNvSpPr/>
              <p:nvPr/>
            </p:nvSpPr>
            <p:spPr>
              <a:xfrm flipH="1" rot="10800000">
                <a:off x="348540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3"/>
              <p:cNvSpPr/>
              <p:nvPr/>
            </p:nvSpPr>
            <p:spPr>
              <a:xfrm flipH="1" rot="10800000">
                <a:off x="815922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3"/>
              <p:cNvSpPr/>
              <p:nvPr/>
            </p:nvSpPr>
            <p:spPr>
              <a:xfrm flipH="1" rot="10800000">
                <a:off x="1283303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3"/>
              <p:cNvSpPr/>
              <p:nvPr/>
            </p:nvSpPr>
            <p:spPr>
              <a:xfrm flipH="1" rot="10800000">
                <a:off x="1750685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3"/>
              <p:cNvSpPr/>
              <p:nvPr/>
            </p:nvSpPr>
            <p:spPr>
              <a:xfrm flipH="1" rot="10800000">
                <a:off x="2218066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3"/>
              <p:cNvSpPr/>
              <p:nvPr/>
            </p:nvSpPr>
            <p:spPr>
              <a:xfrm flipH="1" rot="10800000">
                <a:off x="114255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3"/>
              <p:cNvSpPr/>
              <p:nvPr/>
            </p:nvSpPr>
            <p:spPr>
              <a:xfrm flipH="1" rot="10800000">
                <a:off x="581636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3"/>
              <p:cNvSpPr/>
              <p:nvPr/>
            </p:nvSpPr>
            <p:spPr>
              <a:xfrm flipH="1" rot="10800000">
                <a:off x="1049017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3"/>
              <p:cNvSpPr/>
              <p:nvPr/>
            </p:nvSpPr>
            <p:spPr>
              <a:xfrm flipH="1" rot="10800000">
                <a:off x="1516399" y="396276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3"/>
              <p:cNvSpPr/>
              <p:nvPr/>
            </p:nvSpPr>
            <p:spPr>
              <a:xfrm flipH="1" rot="10800000">
                <a:off x="1984970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3"/>
              <p:cNvSpPr/>
              <p:nvPr/>
            </p:nvSpPr>
            <p:spPr>
              <a:xfrm flipH="1" rot="10800000">
                <a:off x="2452352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3"/>
              <p:cNvSpPr/>
              <p:nvPr/>
            </p:nvSpPr>
            <p:spPr>
              <a:xfrm flipH="1" rot="10800000">
                <a:off x="348540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3"/>
              <p:cNvSpPr/>
              <p:nvPr/>
            </p:nvSpPr>
            <p:spPr>
              <a:xfrm flipH="1" rot="10800000">
                <a:off x="815922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3"/>
              <p:cNvSpPr/>
              <p:nvPr/>
            </p:nvSpPr>
            <p:spPr>
              <a:xfrm flipH="1" rot="10800000">
                <a:off x="1283303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3"/>
              <p:cNvSpPr/>
              <p:nvPr/>
            </p:nvSpPr>
            <p:spPr>
              <a:xfrm flipH="1" rot="10800000">
                <a:off x="1750685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3"/>
              <p:cNvSpPr/>
              <p:nvPr/>
            </p:nvSpPr>
            <p:spPr>
              <a:xfrm flipH="1" rot="10800000">
                <a:off x="2218066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3"/>
              <p:cNvSpPr/>
              <p:nvPr/>
            </p:nvSpPr>
            <p:spPr>
              <a:xfrm flipH="1" rot="10800000">
                <a:off x="-3483" y="454755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3"/>
              <p:cNvSpPr/>
              <p:nvPr/>
            </p:nvSpPr>
            <p:spPr>
              <a:xfrm flipH="1" rot="10800000">
                <a:off x="465088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3"/>
              <p:cNvSpPr/>
              <p:nvPr/>
            </p:nvSpPr>
            <p:spPr>
              <a:xfrm flipH="1" rot="10800000">
                <a:off x="932470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3"/>
              <p:cNvSpPr/>
              <p:nvPr/>
            </p:nvSpPr>
            <p:spPr>
              <a:xfrm flipH="1" rot="10800000">
                <a:off x="1399851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3"/>
              <p:cNvSpPr/>
              <p:nvPr/>
            </p:nvSpPr>
            <p:spPr>
              <a:xfrm flipH="1" rot="10800000">
                <a:off x="1867232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3"/>
              <p:cNvSpPr/>
              <p:nvPr/>
            </p:nvSpPr>
            <p:spPr>
              <a:xfrm flipH="1" rot="10800000">
                <a:off x="230802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3"/>
              <p:cNvSpPr/>
              <p:nvPr/>
            </p:nvSpPr>
            <p:spPr>
              <a:xfrm flipH="1" rot="10800000">
                <a:off x="698184" y="454755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"/>
              <p:cNvSpPr/>
              <p:nvPr/>
            </p:nvSpPr>
            <p:spPr>
              <a:xfrm flipH="1" rot="10800000">
                <a:off x="1165565" y="454755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3"/>
              <p:cNvSpPr/>
              <p:nvPr/>
            </p:nvSpPr>
            <p:spPr>
              <a:xfrm flipH="1" rot="10800000">
                <a:off x="1632901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3"/>
              <p:cNvSpPr/>
              <p:nvPr/>
            </p:nvSpPr>
            <p:spPr>
              <a:xfrm flipH="1" rot="10800000">
                <a:off x="114255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3"/>
              <p:cNvSpPr/>
              <p:nvPr/>
            </p:nvSpPr>
            <p:spPr>
              <a:xfrm flipH="1" rot="10800000">
                <a:off x="581636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3"/>
              <p:cNvSpPr/>
              <p:nvPr/>
            </p:nvSpPr>
            <p:spPr>
              <a:xfrm flipH="1" rot="10800000">
                <a:off x="1049017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3"/>
              <p:cNvSpPr/>
              <p:nvPr/>
            </p:nvSpPr>
            <p:spPr>
              <a:xfrm flipH="1" rot="10800000">
                <a:off x="1516399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3"/>
              <p:cNvSpPr/>
              <p:nvPr/>
            </p:nvSpPr>
            <p:spPr>
              <a:xfrm flipH="1" rot="10800000">
                <a:off x="1984970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3"/>
              <p:cNvSpPr/>
              <p:nvPr/>
            </p:nvSpPr>
            <p:spPr>
              <a:xfrm flipH="1" rot="10800000">
                <a:off x="2452352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3"/>
              <p:cNvSpPr/>
              <p:nvPr/>
            </p:nvSpPr>
            <p:spPr>
              <a:xfrm flipH="1" rot="10800000">
                <a:off x="2919733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3"/>
              <p:cNvSpPr/>
              <p:nvPr/>
            </p:nvSpPr>
            <p:spPr>
              <a:xfrm flipH="1" rot="10800000">
                <a:off x="348540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3"/>
              <p:cNvSpPr/>
              <p:nvPr/>
            </p:nvSpPr>
            <p:spPr>
              <a:xfrm flipH="1" rot="10800000">
                <a:off x="815922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3"/>
              <p:cNvSpPr/>
              <p:nvPr/>
            </p:nvSpPr>
            <p:spPr>
              <a:xfrm flipH="1" rot="10800000">
                <a:off x="1283303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3"/>
              <p:cNvSpPr/>
              <p:nvPr/>
            </p:nvSpPr>
            <p:spPr>
              <a:xfrm flipH="1" rot="10800000">
                <a:off x="1750685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3"/>
              <p:cNvSpPr/>
              <p:nvPr/>
            </p:nvSpPr>
            <p:spPr>
              <a:xfrm flipH="1" rot="10800000">
                <a:off x="2218066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3"/>
              <p:cNvSpPr/>
              <p:nvPr/>
            </p:nvSpPr>
            <p:spPr>
              <a:xfrm flipH="1" rot="10800000">
                <a:off x="2685447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3"/>
              <p:cNvSpPr/>
              <p:nvPr/>
            </p:nvSpPr>
            <p:spPr>
              <a:xfrm flipH="1" rot="10800000">
                <a:off x="114255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"/>
              <p:cNvSpPr/>
              <p:nvPr/>
            </p:nvSpPr>
            <p:spPr>
              <a:xfrm flipH="1" rot="10800000">
                <a:off x="581636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3"/>
              <p:cNvSpPr/>
              <p:nvPr/>
            </p:nvSpPr>
            <p:spPr>
              <a:xfrm flipH="1" rot="10800000">
                <a:off x="1049017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3"/>
              <p:cNvSpPr/>
              <p:nvPr/>
            </p:nvSpPr>
            <p:spPr>
              <a:xfrm flipH="1" rot="10800000">
                <a:off x="1516399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3"/>
              <p:cNvSpPr/>
              <p:nvPr/>
            </p:nvSpPr>
            <p:spPr>
              <a:xfrm flipH="1" rot="10800000">
                <a:off x="1984970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3"/>
              <p:cNvSpPr/>
              <p:nvPr/>
            </p:nvSpPr>
            <p:spPr>
              <a:xfrm flipH="1" rot="10800000">
                <a:off x="2452352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3"/>
              <p:cNvSpPr/>
              <p:nvPr/>
            </p:nvSpPr>
            <p:spPr>
              <a:xfrm flipH="1" rot="10800000">
                <a:off x="2919733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3"/>
              <p:cNvSpPr/>
              <p:nvPr/>
            </p:nvSpPr>
            <p:spPr>
              <a:xfrm flipH="1" rot="10800000">
                <a:off x="348540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3"/>
              <p:cNvSpPr/>
              <p:nvPr/>
            </p:nvSpPr>
            <p:spPr>
              <a:xfrm flipH="1" rot="10800000">
                <a:off x="815922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3"/>
              <p:cNvSpPr/>
              <p:nvPr/>
            </p:nvSpPr>
            <p:spPr>
              <a:xfrm flipH="1" rot="10800000">
                <a:off x="1283303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3"/>
              <p:cNvSpPr/>
              <p:nvPr/>
            </p:nvSpPr>
            <p:spPr>
              <a:xfrm flipH="1" rot="10800000">
                <a:off x="1750685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3"/>
              <p:cNvSpPr/>
              <p:nvPr/>
            </p:nvSpPr>
            <p:spPr>
              <a:xfrm flipH="1" rot="10800000">
                <a:off x="2218066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3"/>
              <p:cNvSpPr/>
              <p:nvPr/>
            </p:nvSpPr>
            <p:spPr>
              <a:xfrm flipH="1" rot="10800000">
                <a:off x="2685447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667" name="Google Shape;667;p3"/>
          <p:cNvPicPr preferRelativeResize="0"/>
          <p:nvPr/>
        </p:nvPicPr>
        <p:blipFill rotWithShape="1">
          <a:blip r:embed="rId2">
            <a:alphaModFix amt="75000"/>
          </a:blip>
          <a:srcRect b="20142" l="0" r="24857" t="20142"/>
          <a:stretch/>
        </p:blipFill>
        <p:spPr>
          <a:xfrm>
            <a:off x="3396500" y="0"/>
            <a:ext cx="57475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3"/>
          <p:cNvSpPr txBox="1"/>
          <p:nvPr>
            <p:ph type="title"/>
          </p:nvPr>
        </p:nvSpPr>
        <p:spPr>
          <a:xfrm>
            <a:off x="1061288" y="2315100"/>
            <a:ext cx="35067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669" name="Google Shape;669;p3"/>
          <p:cNvSpPr txBox="1"/>
          <p:nvPr>
            <p:ph hasCustomPrompt="1" idx="2" type="title"/>
          </p:nvPr>
        </p:nvSpPr>
        <p:spPr>
          <a:xfrm>
            <a:off x="872463" y="972556"/>
            <a:ext cx="1242300" cy="9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70" name="Google Shape;670;p3"/>
          <p:cNvSpPr txBox="1"/>
          <p:nvPr>
            <p:ph idx="1" type="subTitle"/>
          </p:nvPr>
        </p:nvSpPr>
        <p:spPr>
          <a:xfrm>
            <a:off x="1061288" y="3792095"/>
            <a:ext cx="3039300" cy="6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_1_1">
    <p:spTree>
      <p:nvGrpSpPr>
        <p:cNvPr id="3814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p21"/>
          <p:cNvSpPr txBox="1"/>
          <p:nvPr>
            <p:ph hasCustomPrompt="1" type="title"/>
          </p:nvPr>
        </p:nvSpPr>
        <p:spPr>
          <a:xfrm>
            <a:off x="1219970" y="2662927"/>
            <a:ext cx="2853300" cy="74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3816" name="Google Shape;3816;p21"/>
          <p:cNvSpPr txBox="1"/>
          <p:nvPr>
            <p:ph idx="1" type="subTitle"/>
          </p:nvPr>
        </p:nvSpPr>
        <p:spPr>
          <a:xfrm>
            <a:off x="1219970" y="3458623"/>
            <a:ext cx="2853300" cy="8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817" name="Google Shape;3817;p21"/>
          <p:cNvSpPr txBox="1"/>
          <p:nvPr>
            <p:ph hasCustomPrompt="1" idx="2" type="title"/>
          </p:nvPr>
        </p:nvSpPr>
        <p:spPr>
          <a:xfrm>
            <a:off x="5070730" y="2662927"/>
            <a:ext cx="2853300" cy="74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18" name="Google Shape;3818;p21"/>
          <p:cNvSpPr txBox="1"/>
          <p:nvPr>
            <p:ph idx="3" type="subTitle"/>
          </p:nvPr>
        </p:nvSpPr>
        <p:spPr>
          <a:xfrm>
            <a:off x="5070730" y="3458631"/>
            <a:ext cx="2853300" cy="8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grpSp>
        <p:nvGrpSpPr>
          <p:cNvPr id="3819" name="Google Shape;3819;p21"/>
          <p:cNvGrpSpPr/>
          <p:nvPr/>
        </p:nvGrpSpPr>
        <p:grpSpPr>
          <a:xfrm flipH="1">
            <a:off x="-529139" y="21377"/>
            <a:ext cx="1890166" cy="5100745"/>
            <a:chOff x="8308628" y="167576"/>
            <a:chExt cx="1890166" cy="5100745"/>
          </a:xfrm>
        </p:grpSpPr>
        <p:sp>
          <p:nvSpPr>
            <p:cNvPr id="3820" name="Google Shape;3820;p21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21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21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21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21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21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21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21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21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21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21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21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21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21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21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21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21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21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21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21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21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21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21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21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21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21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21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21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21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21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21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21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21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21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21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21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21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21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21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21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21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21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21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21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21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21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21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21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21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21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21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21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21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21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21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21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21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21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21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21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21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21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21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21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21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21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21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21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21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21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21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21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21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21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21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21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21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21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21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21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21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21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21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21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21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21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21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21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21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21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21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21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21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21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21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21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21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21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21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21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21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21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21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21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21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21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21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21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21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21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21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21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21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21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21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21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21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21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21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21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21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21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21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3" name="Google Shape;3943;p21"/>
          <p:cNvGrpSpPr/>
          <p:nvPr/>
        </p:nvGrpSpPr>
        <p:grpSpPr>
          <a:xfrm>
            <a:off x="7782972" y="21377"/>
            <a:ext cx="1890166" cy="5100745"/>
            <a:chOff x="8308628" y="167576"/>
            <a:chExt cx="1890166" cy="5100745"/>
          </a:xfrm>
        </p:grpSpPr>
        <p:sp>
          <p:nvSpPr>
            <p:cNvPr id="3944" name="Google Shape;3944;p21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21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21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21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21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21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21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21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21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21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21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21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21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21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21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21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21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21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21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21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21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21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21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21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21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21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21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21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21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21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21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21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21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21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21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21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21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21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21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21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21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21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21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21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21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21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21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21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21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21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21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21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21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21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21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21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21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21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21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21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21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21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21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21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21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21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21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21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21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21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21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21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21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21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21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21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21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21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21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21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21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21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21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21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21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21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21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21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21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21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21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21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21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21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21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21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21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21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21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21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21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21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21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21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21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21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21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21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21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21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21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21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21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21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21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21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21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21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21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21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21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21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21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067" name="Google Shape;4067;p21"/>
          <p:cNvPicPr preferRelativeResize="0"/>
          <p:nvPr/>
        </p:nvPicPr>
        <p:blipFill rotWithShape="1">
          <a:blip r:embed="rId2">
            <a:alphaModFix amt="78000"/>
          </a:blip>
          <a:srcRect b="5589" l="-6305" r="56305" t="44410"/>
          <a:stretch/>
        </p:blipFill>
        <p:spPr>
          <a:xfrm>
            <a:off x="6860104" y="0"/>
            <a:ext cx="22838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8" name="Google Shape;4068;p21"/>
          <p:cNvPicPr preferRelativeResize="0"/>
          <p:nvPr/>
        </p:nvPicPr>
        <p:blipFill rotWithShape="1">
          <a:blip r:embed="rId2">
            <a:alphaModFix amt="78000"/>
          </a:blip>
          <a:srcRect b="44410" l="56304" r="-6304" t="5590"/>
          <a:stretch/>
        </p:blipFill>
        <p:spPr>
          <a:xfrm>
            <a:off x="4" y="2576400"/>
            <a:ext cx="2283899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4069" name="Google Shape;4069;p21"/>
          <p:cNvSpPr txBox="1"/>
          <p:nvPr>
            <p:ph idx="4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7">
    <p:spTree>
      <p:nvGrpSpPr>
        <p:cNvPr id="4070" name="Shape 4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1" name="Google Shape;4071;p22"/>
          <p:cNvGrpSpPr/>
          <p:nvPr/>
        </p:nvGrpSpPr>
        <p:grpSpPr>
          <a:xfrm>
            <a:off x="55981" y="21377"/>
            <a:ext cx="9617158" cy="5100745"/>
            <a:chOff x="55981" y="21377"/>
            <a:chExt cx="9617158" cy="5100745"/>
          </a:xfrm>
        </p:grpSpPr>
        <p:grpSp>
          <p:nvGrpSpPr>
            <p:cNvPr id="4072" name="Google Shape;4072;p22"/>
            <p:cNvGrpSpPr/>
            <p:nvPr/>
          </p:nvGrpSpPr>
          <p:grpSpPr>
            <a:xfrm>
              <a:off x="7782972" y="21377"/>
              <a:ext cx="1890166" cy="5100745"/>
              <a:chOff x="8308628" y="167576"/>
              <a:chExt cx="1890166" cy="5100745"/>
            </a:xfrm>
          </p:grpSpPr>
          <p:sp>
            <p:nvSpPr>
              <p:cNvPr id="4073" name="Google Shape;4073;p22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22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5" name="Google Shape;4075;p22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6" name="Google Shape;4076;p22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22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22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9" name="Google Shape;4079;p22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0" name="Google Shape;4080;p22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22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22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22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22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22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22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22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22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22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22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22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2" name="Google Shape;4092;p22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22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22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22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22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22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22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22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22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22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22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22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22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5" name="Google Shape;4105;p22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22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22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22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22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22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22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22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22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22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22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22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22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22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22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22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22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22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22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22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22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6" name="Google Shape;4126;p22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7" name="Google Shape;4127;p22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22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22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22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22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22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22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22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22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22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7" name="Google Shape;4137;p22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8" name="Google Shape;4138;p22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22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22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22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22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22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22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22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22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22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22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22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22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22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22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22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22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22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22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22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22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22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22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22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22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22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22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22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22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22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22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22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22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22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22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22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22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22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22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22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22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22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22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22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22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22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22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22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22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22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22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22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22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22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22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22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22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22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96" name="Google Shape;4196;p22"/>
            <p:cNvGrpSpPr/>
            <p:nvPr/>
          </p:nvGrpSpPr>
          <p:grpSpPr>
            <a:xfrm>
              <a:off x="55981" y="21377"/>
              <a:ext cx="2006714" cy="5100745"/>
              <a:chOff x="55981" y="21377"/>
              <a:chExt cx="2006714" cy="5100745"/>
            </a:xfrm>
          </p:grpSpPr>
          <p:sp>
            <p:nvSpPr>
              <p:cNvPr id="4197" name="Google Shape;4197;p22"/>
              <p:cNvSpPr/>
              <p:nvPr/>
            </p:nvSpPr>
            <p:spPr>
              <a:xfrm flipH="1" rot="10800000">
                <a:off x="406814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22"/>
              <p:cNvSpPr/>
              <p:nvPr/>
            </p:nvSpPr>
            <p:spPr>
              <a:xfrm flipH="1" rot="10800000">
                <a:off x="874196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22"/>
              <p:cNvSpPr/>
              <p:nvPr/>
            </p:nvSpPr>
            <p:spPr>
              <a:xfrm flipH="1" rot="10800000">
                <a:off x="134157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22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22"/>
              <p:cNvSpPr/>
              <p:nvPr/>
            </p:nvSpPr>
            <p:spPr>
              <a:xfrm flipH="1" rot="10800000">
                <a:off x="639910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22"/>
              <p:cNvSpPr/>
              <p:nvPr/>
            </p:nvSpPr>
            <p:spPr>
              <a:xfrm flipH="1" rot="10800000">
                <a:off x="1107246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22"/>
              <p:cNvSpPr/>
              <p:nvPr/>
            </p:nvSpPr>
            <p:spPr>
              <a:xfrm flipH="1" rot="10800000">
                <a:off x="157462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22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22"/>
              <p:cNvSpPr/>
              <p:nvPr/>
            </p:nvSpPr>
            <p:spPr>
              <a:xfrm flipH="1" rot="10800000">
                <a:off x="523362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22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22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22"/>
              <p:cNvSpPr/>
              <p:nvPr/>
            </p:nvSpPr>
            <p:spPr>
              <a:xfrm flipH="1" rot="10800000">
                <a:off x="523362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22"/>
              <p:cNvSpPr/>
              <p:nvPr/>
            </p:nvSpPr>
            <p:spPr>
              <a:xfrm flipH="1" rot="10800000">
                <a:off x="990744" y="31258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22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22"/>
              <p:cNvSpPr/>
              <p:nvPr/>
            </p:nvSpPr>
            <p:spPr>
              <a:xfrm flipH="1" rot="10800000">
                <a:off x="757648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22"/>
              <p:cNvSpPr/>
              <p:nvPr/>
            </p:nvSpPr>
            <p:spPr>
              <a:xfrm flipH="1" rot="10800000">
                <a:off x="406814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22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22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22"/>
              <p:cNvSpPr/>
              <p:nvPr/>
            </p:nvSpPr>
            <p:spPr>
              <a:xfrm flipH="1" rot="10800000">
                <a:off x="523362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22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22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22"/>
              <p:cNvSpPr/>
              <p:nvPr/>
            </p:nvSpPr>
            <p:spPr>
              <a:xfrm flipH="1" rot="10800000">
                <a:off x="523362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22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22"/>
              <p:cNvSpPr/>
              <p:nvPr/>
            </p:nvSpPr>
            <p:spPr>
              <a:xfrm flipH="1" rot="10800000">
                <a:off x="406814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1" name="Google Shape;4221;p22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22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22"/>
              <p:cNvSpPr/>
              <p:nvPr/>
            </p:nvSpPr>
            <p:spPr>
              <a:xfrm flipH="1" rot="10800000">
                <a:off x="523362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22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22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22"/>
              <p:cNvSpPr/>
              <p:nvPr/>
            </p:nvSpPr>
            <p:spPr>
              <a:xfrm flipH="1" rot="10800000">
                <a:off x="523362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22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22"/>
              <p:cNvSpPr/>
              <p:nvPr/>
            </p:nvSpPr>
            <p:spPr>
              <a:xfrm flipH="1" rot="10800000">
                <a:off x="406814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22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22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22"/>
              <p:cNvSpPr/>
              <p:nvPr/>
            </p:nvSpPr>
            <p:spPr>
              <a:xfrm flipH="1" rot="10800000">
                <a:off x="523362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22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22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22"/>
              <p:cNvSpPr/>
              <p:nvPr/>
            </p:nvSpPr>
            <p:spPr>
              <a:xfrm flipH="1" rot="10800000">
                <a:off x="523362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22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22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22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22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22"/>
              <p:cNvSpPr/>
              <p:nvPr/>
            </p:nvSpPr>
            <p:spPr>
              <a:xfrm flipH="1" rot="10800000">
                <a:off x="523362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22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22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2" name="Google Shape;4242;p22"/>
              <p:cNvSpPr/>
              <p:nvPr/>
            </p:nvSpPr>
            <p:spPr>
              <a:xfrm flipH="1" rot="10800000">
                <a:off x="523362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3" name="Google Shape;4243;p22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4" name="Google Shape;4244;p22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5" name="Google Shape;4245;p22"/>
              <p:cNvSpPr/>
              <p:nvPr/>
            </p:nvSpPr>
            <p:spPr>
              <a:xfrm flipH="1" rot="10800000">
                <a:off x="874196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6" name="Google Shape;4246;p22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7" name="Google Shape;4247;p22"/>
              <p:cNvSpPr/>
              <p:nvPr/>
            </p:nvSpPr>
            <p:spPr>
              <a:xfrm flipH="1" rot="10800000">
                <a:off x="639910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8" name="Google Shape;4248;p22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22"/>
              <p:cNvSpPr/>
              <p:nvPr/>
            </p:nvSpPr>
            <p:spPr>
              <a:xfrm flipH="1" rot="10800000">
                <a:off x="523362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0" name="Google Shape;4250;p22"/>
              <p:cNvSpPr/>
              <p:nvPr/>
            </p:nvSpPr>
            <p:spPr>
              <a:xfrm flipH="1" rot="10800000">
                <a:off x="990744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22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22"/>
              <p:cNvSpPr/>
              <p:nvPr/>
            </p:nvSpPr>
            <p:spPr>
              <a:xfrm flipH="1" rot="10800000">
                <a:off x="757648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22"/>
              <p:cNvSpPr/>
              <p:nvPr/>
            </p:nvSpPr>
            <p:spPr>
              <a:xfrm flipH="1" rot="10800000">
                <a:off x="1225029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22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22"/>
              <p:cNvSpPr/>
              <p:nvPr/>
            </p:nvSpPr>
            <p:spPr>
              <a:xfrm flipH="1" rot="10800000">
                <a:off x="523362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22"/>
              <p:cNvSpPr/>
              <p:nvPr/>
            </p:nvSpPr>
            <p:spPr>
              <a:xfrm flipH="1" rot="10800000">
                <a:off x="990744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22"/>
              <p:cNvSpPr/>
              <p:nvPr/>
            </p:nvSpPr>
            <p:spPr>
              <a:xfrm flipH="1" rot="10800000">
                <a:off x="14593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22"/>
              <p:cNvSpPr/>
              <p:nvPr/>
            </p:nvSpPr>
            <p:spPr>
              <a:xfrm flipH="1" rot="10800000">
                <a:off x="1926696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22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22"/>
              <p:cNvSpPr/>
              <p:nvPr/>
            </p:nvSpPr>
            <p:spPr>
              <a:xfrm flipH="1" rot="10800000">
                <a:off x="757648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22"/>
              <p:cNvSpPr/>
              <p:nvPr/>
            </p:nvSpPr>
            <p:spPr>
              <a:xfrm flipH="1" rot="10800000">
                <a:off x="1225029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22"/>
              <p:cNvSpPr/>
              <p:nvPr/>
            </p:nvSpPr>
            <p:spPr>
              <a:xfrm flipH="1" rot="10800000">
                <a:off x="169241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4263" name="Google Shape;4263;p22"/>
          <p:cNvPicPr preferRelativeResize="0"/>
          <p:nvPr/>
        </p:nvPicPr>
        <p:blipFill rotWithShape="1">
          <a:blip r:embed="rId2">
            <a:alphaModFix amt="69000"/>
          </a:blip>
          <a:srcRect b="44811" l="5051" r="5060" t="-5638"/>
          <a:stretch/>
        </p:blipFill>
        <p:spPr>
          <a:xfrm>
            <a:off x="3157700" y="2774275"/>
            <a:ext cx="3895400" cy="2369225"/>
          </a:xfrm>
          <a:prstGeom prst="rect">
            <a:avLst/>
          </a:prstGeom>
          <a:noFill/>
          <a:ln>
            <a:noFill/>
          </a:ln>
        </p:spPr>
      </p:pic>
      <p:sp>
        <p:nvSpPr>
          <p:cNvPr id="4264" name="Google Shape;4264;p22"/>
          <p:cNvSpPr txBox="1"/>
          <p:nvPr>
            <p:ph idx="1" type="body"/>
          </p:nvPr>
        </p:nvSpPr>
        <p:spPr>
          <a:xfrm>
            <a:off x="720000" y="1629676"/>
            <a:ext cx="3405000" cy="25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/>
        </p:txBody>
      </p:sp>
      <p:sp>
        <p:nvSpPr>
          <p:cNvPr id="4265" name="Google Shape;4265;p22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_1_1">
    <p:spTree>
      <p:nvGrpSpPr>
        <p:cNvPr id="4266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7" name="Google Shape;4267;p23"/>
          <p:cNvSpPr txBox="1"/>
          <p:nvPr>
            <p:ph type="title"/>
          </p:nvPr>
        </p:nvSpPr>
        <p:spPr>
          <a:xfrm>
            <a:off x="1111526" y="1276250"/>
            <a:ext cx="3273900" cy="14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68" name="Google Shape;4268;p23"/>
          <p:cNvSpPr txBox="1"/>
          <p:nvPr>
            <p:ph idx="1" type="subTitle"/>
          </p:nvPr>
        </p:nvSpPr>
        <p:spPr>
          <a:xfrm>
            <a:off x="1111526" y="2712500"/>
            <a:ext cx="3273900" cy="11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grpSp>
        <p:nvGrpSpPr>
          <p:cNvPr id="4269" name="Google Shape;4269;p23"/>
          <p:cNvGrpSpPr/>
          <p:nvPr/>
        </p:nvGrpSpPr>
        <p:grpSpPr>
          <a:xfrm>
            <a:off x="-177115" y="21377"/>
            <a:ext cx="2707192" cy="5100745"/>
            <a:chOff x="-177115" y="21377"/>
            <a:chExt cx="2707192" cy="5100745"/>
          </a:xfrm>
        </p:grpSpPr>
        <p:sp>
          <p:nvSpPr>
            <p:cNvPr id="4270" name="Google Shape;4270;p23"/>
            <p:cNvSpPr/>
            <p:nvPr/>
          </p:nvSpPr>
          <p:spPr>
            <a:xfrm flipH="1" rot="10800000">
              <a:off x="-6056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23"/>
            <p:cNvSpPr/>
            <p:nvPr/>
          </p:nvSpPr>
          <p:spPr>
            <a:xfrm flipH="1" rot="10800000">
              <a:off x="40681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23"/>
            <p:cNvSpPr/>
            <p:nvPr/>
          </p:nvSpPr>
          <p:spPr>
            <a:xfrm flipH="1" rot="10800000">
              <a:off x="874196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23"/>
            <p:cNvSpPr/>
            <p:nvPr/>
          </p:nvSpPr>
          <p:spPr>
            <a:xfrm flipH="1" rot="10800000">
              <a:off x="134157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23"/>
            <p:cNvSpPr/>
            <p:nvPr/>
          </p:nvSpPr>
          <p:spPr>
            <a:xfrm flipH="1" rot="10800000">
              <a:off x="1808958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23"/>
            <p:cNvSpPr/>
            <p:nvPr/>
          </p:nvSpPr>
          <p:spPr>
            <a:xfrm flipH="1" rot="10800000">
              <a:off x="2276294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23"/>
            <p:cNvSpPr/>
            <p:nvPr/>
          </p:nvSpPr>
          <p:spPr>
            <a:xfrm flipH="1" rot="10800000">
              <a:off x="17252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23"/>
            <p:cNvSpPr/>
            <p:nvPr/>
          </p:nvSpPr>
          <p:spPr>
            <a:xfrm flipH="1" rot="10800000">
              <a:off x="63991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23"/>
            <p:cNvSpPr/>
            <p:nvPr/>
          </p:nvSpPr>
          <p:spPr>
            <a:xfrm flipH="1" rot="10800000">
              <a:off x="110724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23"/>
            <p:cNvSpPr/>
            <p:nvPr/>
          </p:nvSpPr>
          <p:spPr>
            <a:xfrm flipH="1" rot="10800000">
              <a:off x="157462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23"/>
            <p:cNvSpPr/>
            <p:nvPr/>
          </p:nvSpPr>
          <p:spPr>
            <a:xfrm flipH="1" rot="10800000">
              <a:off x="2042009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23"/>
            <p:cNvSpPr/>
            <p:nvPr/>
          </p:nvSpPr>
          <p:spPr>
            <a:xfrm flipH="1" rot="10800000">
              <a:off x="5598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23"/>
            <p:cNvSpPr/>
            <p:nvPr/>
          </p:nvSpPr>
          <p:spPr>
            <a:xfrm flipH="1" rot="10800000">
              <a:off x="523362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23"/>
            <p:cNvSpPr/>
            <p:nvPr/>
          </p:nvSpPr>
          <p:spPr>
            <a:xfrm flipH="1" rot="10800000">
              <a:off x="990744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23"/>
            <p:cNvSpPr/>
            <p:nvPr/>
          </p:nvSpPr>
          <p:spPr>
            <a:xfrm flipH="1" rot="10800000">
              <a:off x="145931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23"/>
            <p:cNvSpPr/>
            <p:nvPr/>
          </p:nvSpPr>
          <p:spPr>
            <a:xfrm flipH="1" rot="10800000">
              <a:off x="-17711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23"/>
            <p:cNvSpPr/>
            <p:nvPr/>
          </p:nvSpPr>
          <p:spPr>
            <a:xfrm flipH="1" rot="10800000">
              <a:off x="290266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23"/>
            <p:cNvSpPr/>
            <p:nvPr/>
          </p:nvSpPr>
          <p:spPr>
            <a:xfrm flipH="1" rot="10800000">
              <a:off x="757648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23"/>
            <p:cNvSpPr/>
            <p:nvPr/>
          </p:nvSpPr>
          <p:spPr>
            <a:xfrm flipH="1" rot="10800000">
              <a:off x="1225029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23"/>
            <p:cNvSpPr/>
            <p:nvPr/>
          </p:nvSpPr>
          <p:spPr>
            <a:xfrm flipH="1" rot="10800000">
              <a:off x="169241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23"/>
            <p:cNvSpPr/>
            <p:nvPr/>
          </p:nvSpPr>
          <p:spPr>
            <a:xfrm flipH="1" rot="10800000">
              <a:off x="5598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23"/>
            <p:cNvSpPr/>
            <p:nvPr/>
          </p:nvSpPr>
          <p:spPr>
            <a:xfrm flipH="1" rot="10800000">
              <a:off x="523362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23"/>
            <p:cNvSpPr/>
            <p:nvPr/>
          </p:nvSpPr>
          <p:spPr>
            <a:xfrm flipH="1" rot="10800000">
              <a:off x="990744" y="31258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23"/>
            <p:cNvSpPr/>
            <p:nvPr/>
          </p:nvSpPr>
          <p:spPr>
            <a:xfrm flipH="1" rot="10800000">
              <a:off x="-17711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23"/>
            <p:cNvSpPr/>
            <p:nvPr/>
          </p:nvSpPr>
          <p:spPr>
            <a:xfrm flipH="1" rot="10800000">
              <a:off x="290266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23"/>
            <p:cNvSpPr/>
            <p:nvPr/>
          </p:nvSpPr>
          <p:spPr>
            <a:xfrm flipH="1" rot="10800000">
              <a:off x="757648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23"/>
            <p:cNvSpPr/>
            <p:nvPr/>
          </p:nvSpPr>
          <p:spPr>
            <a:xfrm flipH="1" rot="10800000">
              <a:off x="1225029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23"/>
            <p:cNvSpPr/>
            <p:nvPr/>
          </p:nvSpPr>
          <p:spPr>
            <a:xfrm flipH="1" rot="10800000">
              <a:off x="-60567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23"/>
            <p:cNvSpPr/>
            <p:nvPr/>
          </p:nvSpPr>
          <p:spPr>
            <a:xfrm flipH="1" rot="10800000">
              <a:off x="40681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23"/>
            <p:cNvSpPr/>
            <p:nvPr/>
          </p:nvSpPr>
          <p:spPr>
            <a:xfrm flipH="1" rot="10800000">
              <a:off x="874196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23"/>
            <p:cNvSpPr/>
            <p:nvPr/>
          </p:nvSpPr>
          <p:spPr>
            <a:xfrm flipH="1" rot="10800000">
              <a:off x="17252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23"/>
            <p:cNvSpPr/>
            <p:nvPr/>
          </p:nvSpPr>
          <p:spPr>
            <a:xfrm flipH="1" rot="10800000">
              <a:off x="639910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23"/>
            <p:cNvSpPr/>
            <p:nvPr/>
          </p:nvSpPr>
          <p:spPr>
            <a:xfrm flipH="1" rot="10800000">
              <a:off x="1107246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23"/>
            <p:cNvSpPr/>
            <p:nvPr/>
          </p:nvSpPr>
          <p:spPr>
            <a:xfrm flipH="1" rot="10800000">
              <a:off x="5598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23"/>
            <p:cNvSpPr/>
            <p:nvPr/>
          </p:nvSpPr>
          <p:spPr>
            <a:xfrm flipH="1" rot="10800000">
              <a:off x="523362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23"/>
            <p:cNvSpPr/>
            <p:nvPr/>
          </p:nvSpPr>
          <p:spPr>
            <a:xfrm flipH="1" rot="10800000">
              <a:off x="-17711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23"/>
            <p:cNvSpPr/>
            <p:nvPr/>
          </p:nvSpPr>
          <p:spPr>
            <a:xfrm flipH="1" rot="10800000">
              <a:off x="290266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23"/>
            <p:cNvSpPr/>
            <p:nvPr/>
          </p:nvSpPr>
          <p:spPr>
            <a:xfrm flipH="1" rot="10800000">
              <a:off x="5598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23"/>
            <p:cNvSpPr/>
            <p:nvPr/>
          </p:nvSpPr>
          <p:spPr>
            <a:xfrm flipH="1" rot="10800000">
              <a:off x="523362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23"/>
            <p:cNvSpPr/>
            <p:nvPr/>
          </p:nvSpPr>
          <p:spPr>
            <a:xfrm flipH="1" rot="10800000">
              <a:off x="-17711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23"/>
            <p:cNvSpPr/>
            <p:nvPr/>
          </p:nvSpPr>
          <p:spPr>
            <a:xfrm flipH="1" rot="10800000">
              <a:off x="290266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23"/>
            <p:cNvSpPr/>
            <p:nvPr/>
          </p:nvSpPr>
          <p:spPr>
            <a:xfrm flipH="1" rot="10800000">
              <a:off x="-60567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23"/>
            <p:cNvSpPr/>
            <p:nvPr/>
          </p:nvSpPr>
          <p:spPr>
            <a:xfrm flipH="1" rot="10800000">
              <a:off x="406814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23"/>
            <p:cNvSpPr/>
            <p:nvPr/>
          </p:nvSpPr>
          <p:spPr>
            <a:xfrm flipH="1" rot="10800000">
              <a:off x="17252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23"/>
            <p:cNvSpPr/>
            <p:nvPr/>
          </p:nvSpPr>
          <p:spPr>
            <a:xfrm flipH="1" rot="10800000">
              <a:off x="639910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23"/>
            <p:cNvSpPr/>
            <p:nvPr/>
          </p:nvSpPr>
          <p:spPr>
            <a:xfrm flipH="1" rot="10800000">
              <a:off x="5598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23"/>
            <p:cNvSpPr/>
            <p:nvPr/>
          </p:nvSpPr>
          <p:spPr>
            <a:xfrm flipH="1" rot="10800000">
              <a:off x="523362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23"/>
            <p:cNvSpPr/>
            <p:nvPr/>
          </p:nvSpPr>
          <p:spPr>
            <a:xfrm flipH="1" rot="10800000">
              <a:off x="-17711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23"/>
            <p:cNvSpPr/>
            <p:nvPr/>
          </p:nvSpPr>
          <p:spPr>
            <a:xfrm flipH="1" rot="10800000">
              <a:off x="290266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23"/>
            <p:cNvSpPr/>
            <p:nvPr/>
          </p:nvSpPr>
          <p:spPr>
            <a:xfrm flipH="1" rot="10800000">
              <a:off x="5598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23"/>
            <p:cNvSpPr/>
            <p:nvPr/>
          </p:nvSpPr>
          <p:spPr>
            <a:xfrm flipH="1" rot="10800000">
              <a:off x="523362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23"/>
            <p:cNvSpPr/>
            <p:nvPr/>
          </p:nvSpPr>
          <p:spPr>
            <a:xfrm flipH="1" rot="10800000">
              <a:off x="-17711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23"/>
            <p:cNvSpPr/>
            <p:nvPr/>
          </p:nvSpPr>
          <p:spPr>
            <a:xfrm flipH="1" rot="10800000">
              <a:off x="290266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23"/>
            <p:cNvSpPr/>
            <p:nvPr/>
          </p:nvSpPr>
          <p:spPr>
            <a:xfrm flipH="1" rot="10800000">
              <a:off x="-60567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23"/>
            <p:cNvSpPr/>
            <p:nvPr/>
          </p:nvSpPr>
          <p:spPr>
            <a:xfrm flipH="1" rot="10800000">
              <a:off x="406814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23"/>
            <p:cNvSpPr/>
            <p:nvPr/>
          </p:nvSpPr>
          <p:spPr>
            <a:xfrm flipH="1" rot="10800000">
              <a:off x="17252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23"/>
            <p:cNvSpPr/>
            <p:nvPr/>
          </p:nvSpPr>
          <p:spPr>
            <a:xfrm flipH="1" rot="10800000">
              <a:off x="639910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23"/>
            <p:cNvSpPr/>
            <p:nvPr/>
          </p:nvSpPr>
          <p:spPr>
            <a:xfrm flipH="1" rot="10800000">
              <a:off x="5598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23"/>
            <p:cNvSpPr/>
            <p:nvPr/>
          </p:nvSpPr>
          <p:spPr>
            <a:xfrm flipH="1" rot="10800000">
              <a:off x="523362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23"/>
            <p:cNvSpPr/>
            <p:nvPr/>
          </p:nvSpPr>
          <p:spPr>
            <a:xfrm flipH="1" rot="10800000">
              <a:off x="-17711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23"/>
            <p:cNvSpPr/>
            <p:nvPr/>
          </p:nvSpPr>
          <p:spPr>
            <a:xfrm flipH="1" rot="10800000">
              <a:off x="290266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23"/>
            <p:cNvSpPr/>
            <p:nvPr/>
          </p:nvSpPr>
          <p:spPr>
            <a:xfrm flipH="1" rot="10800000">
              <a:off x="5598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23"/>
            <p:cNvSpPr/>
            <p:nvPr/>
          </p:nvSpPr>
          <p:spPr>
            <a:xfrm flipH="1" rot="10800000">
              <a:off x="523362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23"/>
            <p:cNvSpPr/>
            <p:nvPr/>
          </p:nvSpPr>
          <p:spPr>
            <a:xfrm flipH="1" rot="10800000">
              <a:off x="-17711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23"/>
            <p:cNvSpPr/>
            <p:nvPr/>
          </p:nvSpPr>
          <p:spPr>
            <a:xfrm flipH="1" rot="10800000">
              <a:off x="290266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23"/>
            <p:cNvSpPr/>
            <p:nvPr/>
          </p:nvSpPr>
          <p:spPr>
            <a:xfrm flipH="1" rot="10800000">
              <a:off x="-60567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23"/>
            <p:cNvSpPr/>
            <p:nvPr/>
          </p:nvSpPr>
          <p:spPr>
            <a:xfrm flipH="1" rot="10800000">
              <a:off x="406814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23"/>
            <p:cNvSpPr/>
            <p:nvPr/>
          </p:nvSpPr>
          <p:spPr>
            <a:xfrm flipH="1" rot="10800000">
              <a:off x="17252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23"/>
            <p:cNvSpPr/>
            <p:nvPr/>
          </p:nvSpPr>
          <p:spPr>
            <a:xfrm flipH="1" rot="10800000">
              <a:off x="639910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23"/>
            <p:cNvSpPr/>
            <p:nvPr/>
          </p:nvSpPr>
          <p:spPr>
            <a:xfrm flipH="1" rot="10800000">
              <a:off x="5598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23"/>
            <p:cNvSpPr/>
            <p:nvPr/>
          </p:nvSpPr>
          <p:spPr>
            <a:xfrm flipH="1" rot="10800000">
              <a:off x="523362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23"/>
            <p:cNvSpPr/>
            <p:nvPr/>
          </p:nvSpPr>
          <p:spPr>
            <a:xfrm flipH="1" rot="10800000">
              <a:off x="990744" y="4108961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23"/>
            <p:cNvSpPr/>
            <p:nvPr/>
          </p:nvSpPr>
          <p:spPr>
            <a:xfrm flipH="1" rot="10800000">
              <a:off x="-17711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23"/>
            <p:cNvSpPr/>
            <p:nvPr/>
          </p:nvSpPr>
          <p:spPr>
            <a:xfrm flipH="1" rot="10800000">
              <a:off x="290266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23"/>
            <p:cNvSpPr/>
            <p:nvPr/>
          </p:nvSpPr>
          <p:spPr>
            <a:xfrm flipH="1" rot="10800000">
              <a:off x="757648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23"/>
            <p:cNvSpPr/>
            <p:nvPr/>
          </p:nvSpPr>
          <p:spPr>
            <a:xfrm flipH="1" rot="10800000">
              <a:off x="5598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23"/>
            <p:cNvSpPr/>
            <p:nvPr/>
          </p:nvSpPr>
          <p:spPr>
            <a:xfrm flipH="1" rot="10800000">
              <a:off x="523362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23"/>
            <p:cNvSpPr/>
            <p:nvPr/>
          </p:nvSpPr>
          <p:spPr>
            <a:xfrm flipH="1" rot="10800000">
              <a:off x="-17711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23"/>
            <p:cNvSpPr/>
            <p:nvPr/>
          </p:nvSpPr>
          <p:spPr>
            <a:xfrm flipH="1" rot="10800000">
              <a:off x="290266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23"/>
            <p:cNvSpPr/>
            <p:nvPr/>
          </p:nvSpPr>
          <p:spPr>
            <a:xfrm flipH="1" rot="10800000">
              <a:off x="-60567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23"/>
            <p:cNvSpPr/>
            <p:nvPr/>
          </p:nvSpPr>
          <p:spPr>
            <a:xfrm flipH="1" rot="10800000">
              <a:off x="40681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23"/>
            <p:cNvSpPr/>
            <p:nvPr/>
          </p:nvSpPr>
          <p:spPr>
            <a:xfrm flipH="1" rot="10800000">
              <a:off x="874196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23"/>
            <p:cNvSpPr/>
            <p:nvPr/>
          </p:nvSpPr>
          <p:spPr>
            <a:xfrm flipH="1" rot="10800000">
              <a:off x="1341577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23"/>
            <p:cNvSpPr/>
            <p:nvPr/>
          </p:nvSpPr>
          <p:spPr>
            <a:xfrm flipH="1" rot="10800000">
              <a:off x="17252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23"/>
            <p:cNvSpPr/>
            <p:nvPr/>
          </p:nvSpPr>
          <p:spPr>
            <a:xfrm flipH="1" rot="10800000">
              <a:off x="63991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23"/>
            <p:cNvSpPr/>
            <p:nvPr/>
          </p:nvSpPr>
          <p:spPr>
            <a:xfrm flipH="1" rot="10800000">
              <a:off x="110724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23"/>
            <p:cNvSpPr/>
            <p:nvPr/>
          </p:nvSpPr>
          <p:spPr>
            <a:xfrm flipH="1" rot="10800000">
              <a:off x="5598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23"/>
            <p:cNvSpPr/>
            <p:nvPr/>
          </p:nvSpPr>
          <p:spPr>
            <a:xfrm flipH="1" rot="10800000">
              <a:off x="523362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23"/>
            <p:cNvSpPr/>
            <p:nvPr/>
          </p:nvSpPr>
          <p:spPr>
            <a:xfrm flipH="1" rot="10800000">
              <a:off x="990744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23"/>
            <p:cNvSpPr/>
            <p:nvPr/>
          </p:nvSpPr>
          <p:spPr>
            <a:xfrm flipH="1" rot="10800000">
              <a:off x="145931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23"/>
            <p:cNvSpPr/>
            <p:nvPr/>
          </p:nvSpPr>
          <p:spPr>
            <a:xfrm flipH="1" rot="10800000">
              <a:off x="1926696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23"/>
            <p:cNvSpPr/>
            <p:nvPr/>
          </p:nvSpPr>
          <p:spPr>
            <a:xfrm flipH="1" rot="10800000">
              <a:off x="-17711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23"/>
            <p:cNvSpPr/>
            <p:nvPr/>
          </p:nvSpPr>
          <p:spPr>
            <a:xfrm flipH="1" rot="10800000">
              <a:off x="290266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23"/>
            <p:cNvSpPr/>
            <p:nvPr/>
          </p:nvSpPr>
          <p:spPr>
            <a:xfrm flipH="1" rot="10800000">
              <a:off x="757648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23"/>
            <p:cNvSpPr/>
            <p:nvPr/>
          </p:nvSpPr>
          <p:spPr>
            <a:xfrm flipH="1" rot="10800000">
              <a:off x="1225029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23"/>
            <p:cNvSpPr/>
            <p:nvPr/>
          </p:nvSpPr>
          <p:spPr>
            <a:xfrm flipH="1" rot="10800000">
              <a:off x="169241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23"/>
            <p:cNvSpPr/>
            <p:nvPr/>
          </p:nvSpPr>
          <p:spPr>
            <a:xfrm flipH="1" rot="10800000">
              <a:off x="5598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23"/>
            <p:cNvSpPr/>
            <p:nvPr/>
          </p:nvSpPr>
          <p:spPr>
            <a:xfrm flipH="1" rot="10800000">
              <a:off x="523362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23"/>
            <p:cNvSpPr/>
            <p:nvPr/>
          </p:nvSpPr>
          <p:spPr>
            <a:xfrm flipH="1" rot="10800000">
              <a:off x="990744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23"/>
            <p:cNvSpPr/>
            <p:nvPr/>
          </p:nvSpPr>
          <p:spPr>
            <a:xfrm flipH="1" rot="10800000">
              <a:off x="14593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23"/>
            <p:cNvSpPr/>
            <p:nvPr/>
          </p:nvSpPr>
          <p:spPr>
            <a:xfrm flipH="1" rot="10800000">
              <a:off x="1926696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23"/>
            <p:cNvSpPr/>
            <p:nvPr/>
          </p:nvSpPr>
          <p:spPr>
            <a:xfrm flipH="1" rot="10800000">
              <a:off x="2394078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23"/>
            <p:cNvSpPr/>
            <p:nvPr/>
          </p:nvSpPr>
          <p:spPr>
            <a:xfrm flipH="1" rot="10800000">
              <a:off x="-1771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23"/>
            <p:cNvSpPr/>
            <p:nvPr/>
          </p:nvSpPr>
          <p:spPr>
            <a:xfrm flipH="1" rot="10800000">
              <a:off x="290266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23"/>
            <p:cNvSpPr/>
            <p:nvPr/>
          </p:nvSpPr>
          <p:spPr>
            <a:xfrm flipH="1" rot="10800000">
              <a:off x="757648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23"/>
            <p:cNvSpPr/>
            <p:nvPr/>
          </p:nvSpPr>
          <p:spPr>
            <a:xfrm flipH="1" rot="10800000">
              <a:off x="1225029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23"/>
            <p:cNvSpPr/>
            <p:nvPr/>
          </p:nvSpPr>
          <p:spPr>
            <a:xfrm flipH="1" rot="10800000">
              <a:off x="169241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23"/>
            <p:cNvSpPr/>
            <p:nvPr/>
          </p:nvSpPr>
          <p:spPr>
            <a:xfrm flipH="1" rot="10800000">
              <a:off x="2159792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78" name="Google Shape;4378;p23"/>
          <p:cNvGrpSpPr/>
          <p:nvPr/>
        </p:nvGrpSpPr>
        <p:grpSpPr>
          <a:xfrm>
            <a:off x="7782972" y="21377"/>
            <a:ext cx="1890166" cy="5100745"/>
            <a:chOff x="7782972" y="21377"/>
            <a:chExt cx="1890166" cy="5100745"/>
          </a:xfrm>
        </p:grpSpPr>
        <p:sp>
          <p:nvSpPr>
            <p:cNvPr id="4379" name="Google Shape;4379;p23"/>
            <p:cNvSpPr/>
            <p:nvPr/>
          </p:nvSpPr>
          <p:spPr>
            <a:xfrm rot="10800000">
              <a:off x="930285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23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23"/>
            <p:cNvSpPr/>
            <p:nvPr/>
          </p:nvSpPr>
          <p:spPr>
            <a:xfrm rot="10800000">
              <a:off x="953595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23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23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23"/>
            <p:cNvSpPr/>
            <p:nvPr/>
          </p:nvSpPr>
          <p:spPr>
            <a:xfrm rot="10800000">
              <a:off x="9185117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23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23"/>
            <p:cNvSpPr/>
            <p:nvPr/>
          </p:nvSpPr>
          <p:spPr>
            <a:xfrm rot="10800000">
              <a:off x="9418167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23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23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23"/>
            <p:cNvSpPr/>
            <p:nvPr/>
          </p:nvSpPr>
          <p:spPr>
            <a:xfrm rot="10800000">
              <a:off x="9185117" y="31258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23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23"/>
            <p:cNvSpPr/>
            <p:nvPr/>
          </p:nvSpPr>
          <p:spPr>
            <a:xfrm rot="10800000">
              <a:off x="9418167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23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23"/>
            <p:cNvSpPr/>
            <p:nvPr/>
          </p:nvSpPr>
          <p:spPr>
            <a:xfrm rot="10800000">
              <a:off x="930285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23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23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23"/>
            <p:cNvSpPr/>
            <p:nvPr/>
          </p:nvSpPr>
          <p:spPr>
            <a:xfrm rot="10800000">
              <a:off x="9535950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23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23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23"/>
            <p:cNvSpPr/>
            <p:nvPr/>
          </p:nvSpPr>
          <p:spPr>
            <a:xfrm rot="10800000">
              <a:off x="9185117" y="148097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23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23"/>
            <p:cNvSpPr/>
            <p:nvPr/>
          </p:nvSpPr>
          <p:spPr>
            <a:xfrm rot="10800000">
              <a:off x="8250354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23"/>
            <p:cNvSpPr/>
            <p:nvPr/>
          </p:nvSpPr>
          <p:spPr>
            <a:xfrm rot="10800000">
              <a:off x="9418167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23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23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23"/>
            <p:cNvSpPr/>
            <p:nvPr/>
          </p:nvSpPr>
          <p:spPr>
            <a:xfrm rot="10800000">
              <a:off x="9185117" y="118857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23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23"/>
            <p:cNvSpPr/>
            <p:nvPr/>
          </p:nvSpPr>
          <p:spPr>
            <a:xfrm rot="10800000">
              <a:off x="8250354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23"/>
            <p:cNvSpPr/>
            <p:nvPr/>
          </p:nvSpPr>
          <p:spPr>
            <a:xfrm rot="10800000">
              <a:off x="9418167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23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23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23"/>
            <p:cNvSpPr/>
            <p:nvPr/>
          </p:nvSpPr>
          <p:spPr>
            <a:xfrm rot="10800000">
              <a:off x="9302854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23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23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23"/>
            <p:cNvSpPr/>
            <p:nvPr/>
          </p:nvSpPr>
          <p:spPr>
            <a:xfrm rot="10800000">
              <a:off x="9535950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23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23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23"/>
            <p:cNvSpPr/>
            <p:nvPr/>
          </p:nvSpPr>
          <p:spPr>
            <a:xfrm rot="10800000">
              <a:off x="8133806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23"/>
            <p:cNvSpPr/>
            <p:nvPr/>
          </p:nvSpPr>
          <p:spPr>
            <a:xfrm rot="10800000">
              <a:off x="9185117" y="23569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23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23"/>
            <p:cNvSpPr/>
            <p:nvPr/>
          </p:nvSpPr>
          <p:spPr>
            <a:xfrm rot="10800000">
              <a:off x="8250354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23"/>
            <p:cNvSpPr/>
            <p:nvPr/>
          </p:nvSpPr>
          <p:spPr>
            <a:xfrm rot="10800000">
              <a:off x="9418167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23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23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23"/>
            <p:cNvSpPr/>
            <p:nvPr/>
          </p:nvSpPr>
          <p:spPr>
            <a:xfrm rot="10800000">
              <a:off x="9185117" y="206457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23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23"/>
            <p:cNvSpPr/>
            <p:nvPr/>
          </p:nvSpPr>
          <p:spPr>
            <a:xfrm rot="10800000">
              <a:off x="8250354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23"/>
            <p:cNvSpPr/>
            <p:nvPr/>
          </p:nvSpPr>
          <p:spPr>
            <a:xfrm rot="10800000">
              <a:off x="9418167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23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23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23"/>
            <p:cNvSpPr/>
            <p:nvPr/>
          </p:nvSpPr>
          <p:spPr>
            <a:xfrm rot="10800000">
              <a:off x="9302854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23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23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23"/>
            <p:cNvSpPr/>
            <p:nvPr/>
          </p:nvSpPr>
          <p:spPr>
            <a:xfrm rot="10800000">
              <a:off x="9535950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23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23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23"/>
            <p:cNvSpPr/>
            <p:nvPr/>
          </p:nvSpPr>
          <p:spPr>
            <a:xfrm rot="10800000">
              <a:off x="8133806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23"/>
            <p:cNvSpPr/>
            <p:nvPr/>
          </p:nvSpPr>
          <p:spPr>
            <a:xfrm rot="10800000">
              <a:off x="9185117" y="32329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23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23"/>
            <p:cNvSpPr/>
            <p:nvPr/>
          </p:nvSpPr>
          <p:spPr>
            <a:xfrm rot="10800000">
              <a:off x="8250354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23"/>
            <p:cNvSpPr/>
            <p:nvPr/>
          </p:nvSpPr>
          <p:spPr>
            <a:xfrm rot="10800000">
              <a:off x="9418167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23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23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23"/>
            <p:cNvSpPr/>
            <p:nvPr/>
          </p:nvSpPr>
          <p:spPr>
            <a:xfrm rot="10800000">
              <a:off x="9185117" y="294057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23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23"/>
            <p:cNvSpPr/>
            <p:nvPr/>
          </p:nvSpPr>
          <p:spPr>
            <a:xfrm rot="10800000">
              <a:off x="8250354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23"/>
            <p:cNvSpPr/>
            <p:nvPr/>
          </p:nvSpPr>
          <p:spPr>
            <a:xfrm rot="10800000">
              <a:off x="9418167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23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23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23"/>
            <p:cNvSpPr/>
            <p:nvPr/>
          </p:nvSpPr>
          <p:spPr>
            <a:xfrm rot="10800000">
              <a:off x="9302854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23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23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23"/>
            <p:cNvSpPr/>
            <p:nvPr/>
          </p:nvSpPr>
          <p:spPr>
            <a:xfrm rot="10800000">
              <a:off x="9535950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23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23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23"/>
            <p:cNvSpPr/>
            <p:nvPr/>
          </p:nvSpPr>
          <p:spPr>
            <a:xfrm rot="10800000">
              <a:off x="8133806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23"/>
            <p:cNvSpPr/>
            <p:nvPr/>
          </p:nvSpPr>
          <p:spPr>
            <a:xfrm rot="10800000">
              <a:off x="9185117" y="4108961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23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23"/>
            <p:cNvSpPr/>
            <p:nvPr/>
          </p:nvSpPr>
          <p:spPr>
            <a:xfrm rot="10800000">
              <a:off x="8250354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23"/>
            <p:cNvSpPr/>
            <p:nvPr/>
          </p:nvSpPr>
          <p:spPr>
            <a:xfrm rot="10800000">
              <a:off x="9418167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23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23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23"/>
            <p:cNvSpPr/>
            <p:nvPr/>
          </p:nvSpPr>
          <p:spPr>
            <a:xfrm rot="10800000">
              <a:off x="9185117" y="3816566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23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23"/>
            <p:cNvSpPr/>
            <p:nvPr/>
          </p:nvSpPr>
          <p:spPr>
            <a:xfrm rot="10800000">
              <a:off x="8250354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23"/>
            <p:cNvSpPr/>
            <p:nvPr/>
          </p:nvSpPr>
          <p:spPr>
            <a:xfrm rot="10800000">
              <a:off x="9418167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23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23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23"/>
            <p:cNvSpPr/>
            <p:nvPr/>
          </p:nvSpPr>
          <p:spPr>
            <a:xfrm rot="10800000">
              <a:off x="930285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23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23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23"/>
            <p:cNvSpPr/>
            <p:nvPr/>
          </p:nvSpPr>
          <p:spPr>
            <a:xfrm rot="10800000">
              <a:off x="953595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23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23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23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23"/>
            <p:cNvSpPr/>
            <p:nvPr/>
          </p:nvSpPr>
          <p:spPr>
            <a:xfrm rot="10800000">
              <a:off x="9185117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23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23"/>
            <p:cNvSpPr/>
            <p:nvPr/>
          </p:nvSpPr>
          <p:spPr>
            <a:xfrm rot="10800000">
              <a:off x="9418167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23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23"/>
            <p:cNvSpPr/>
            <p:nvPr/>
          </p:nvSpPr>
          <p:spPr>
            <a:xfrm rot="10800000">
              <a:off x="9185117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23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23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23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23"/>
            <p:cNvSpPr/>
            <p:nvPr/>
          </p:nvSpPr>
          <p:spPr>
            <a:xfrm rot="10800000">
              <a:off x="9418167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23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23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23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87" name="Google Shape;4487;p23"/>
          <p:cNvPicPr preferRelativeResize="0"/>
          <p:nvPr/>
        </p:nvPicPr>
        <p:blipFill rotWithShape="1">
          <a:blip r:embed="rId2">
            <a:alphaModFix amt="76000"/>
          </a:blip>
          <a:srcRect b="0" l="50000" r="0" t="50000"/>
          <a:stretch/>
        </p:blipFill>
        <p:spPr>
          <a:xfrm>
            <a:off x="0" y="-3"/>
            <a:ext cx="2642625" cy="2329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8" name="Google Shape;4488;p23"/>
          <p:cNvPicPr preferRelativeResize="0"/>
          <p:nvPr/>
        </p:nvPicPr>
        <p:blipFill rotWithShape="1">
          <a:blip r:embed="rId2">
            <a:alphaModFix amt="76000"/>
          </a:blip>
          <a:srcRect b="50000" l="0" r="50000" t="0"/>
          <a:stretch/>
        </p:blipFill>
        <p:spPr>
          <a:xfrm>
            <a:off x="6501375" y="2814472"/>
            <a:ext cx="2642625" cy="2329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_1_1_1_1_1_1_1_1">
    <p:spTree>
      <p:nvGrpSpPr>
        <p:cNvPr id="4489" name="Shape 4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0" name="Google Shape;4490;p24"/>
          <p:cNvSpPr txBox="1"/>
          <p:nvPr>
            <p:ph idx="1" type="subTitle"/>
          </p:nvPr>
        </p:nvSpPr>
        <p:spPr>
          <a:xfrm>
            <a:off x="1874700" y="3963160"/>
            <a:ext cx="5394600" cy="59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grpSp>
        <p:nvGrpSpPr>
          <p:cNvPr id="4491" name="Google Shape;4491;p24"/>
          <p:cNvGrpSpPr/>
          <p:nvPr/>
        </p:nvGrpSpPr>
        <p:grpSpPr>
          <a:xfrm>
            <a:off x="55981" y="21377"/>
            <a:ext cx="9617158" cy="5100745"/>
            <a:chOff x="55981" y="21377"/>
            <a:chExt cx="9617158" cy="5100745"/>
          </a:xfrm>
        </p:grpSpPr>
        <p:grpSp>
          <p:nvGrpSpPr>
            <p:cNvPr id="4492" name="Google Shape;4492;p24"/>
            <p:cNvGrpSpPr/>
            <p:nvPr/>
          </p:nvGrpSpPr>
          <p:grpSpPr>
            <a:xfrm>
              <a:off x="7782972" y="21377"/>
              <a:ext cx="1890166" cy="5100745"/>
              <a:chOff x="8308628" y="167576"/>
              <a:chExt cx="1890166" cy="5100745"/>
            </a:xfrm>
          </p:grpSpPr>
          <p:sp>
            <p:nvSpPr>
              <p:cNvPr id="4493" name="Google Shape;4493;p24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24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24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24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24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8" name="Google Shape;4498;p24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24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24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1" name="Google Shape;4501;p24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2" name="Google Shape;4502;p24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24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4" name="Google Shape;4504;p24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5" name="Google Shape;4505;p24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24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7" name="Google Shape;4507;p24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8" name="Google Shape;4508;p24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9" name="Google Shape;4509;p24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0" name="Google Shape;4510;p24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1" name="Google Shape;4511;p24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2" name="Google Shape;4512;p24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3" name="Google Shape;4513;p24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4" name="Google Shape;4514;p24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5" name="Google Shape;4515;p24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6" name="Google Shape;4516;p24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7" name="Google Shape;4517;p24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8" name="Google Shape;4518;p24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9" name="Google Shape;4519;p24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0" name="Google Shape;4520;p24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1" name="Google Shape;4521;p24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2" name="Google Shape;4522;p24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3" name="Google Shape;4523;p24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4" name="Google Shape;4524;p24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5" name="Google Shape;4525;p24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6" name="Google Shape;4526;p24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7" name="Google Shape;4527;p24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8" name="Google Shape;4528;p24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9" name="Google Shape;4529;p24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0" name="Google Shape;4530;p24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1" name="Google Shape;4531;p24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2" name="Google Shape;4532;p24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3" name="Google Shape;4533;p24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4" name="Google Shape;4534;p24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5" name="Google Shape;4535;p24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6" name="Google Shape;4536;p24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7" name="Google Shape;4537;p24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8" name="Google Shape;4538;p24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9" name="Google Shape;4539;p24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0" name="Google Shape;4540;p24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1" name="Google Shape;4541;p24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2" name="Google Shape;4542;p24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3" name="Google Shape;4543;p24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4" name="Google Shape;4544;p24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5" name="Google Shape;4545;p24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6" name="Google Shape;4546;p24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7" name="Google Shape;4547;p24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8" name="Google Shape;4548;p24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9" name="Google Shape;4549;p24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0" name="Google Shape;4550;p24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1" name="Google Shape;4551;p24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2" name="Google Shape;4552;p24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3" name="Google Shape;4553;p24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4" name="Google Shape;4554;p24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5" name="Google Shape;4555;p24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6" name="Google Shape;4556;p24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7" name="Google Shape;4557;p24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8" name="Google Shape;4558;p24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9" name="Google Shape;4559;p24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0" name="Google Shape;4560;p24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1" name="Google Shape;4561;p24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2" name="Google Shape;4562;p24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3" name="Google Shape;4563;p24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4" name="Google Shape;4564;p24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5" name="Google Shape;4565;p24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6" name="Google Shape;4566;p24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7" name="Google Shape;4567;p24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8" name="Google Shape;4568;p24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9" name="Google Shape;4569;p24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0" name="Google Shape;4570;p24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1" name="Google Shape;4571;p24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2" name="Google Shape;4572;p24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3" name="Google Shape;4573;p24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4" name="Google Shape;4574;p24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5" name="Google Shape;4575;p24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6" name="Google Shape;4576;p24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7" name="Google Shape;4577;p24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8" name="Google Shape;4578;p24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9" name="Google Shape;4579;p24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0" name="Google Shape;4580;p24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1" name="Google Shape;4581;p24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2" name="Google Shape;4582;p24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3" name="Google Shape;4583;p24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4" name="Google Shape;4584;p24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5" name="Google Shape;4585;p24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6" name="Google Shape;4586;p24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7" name="Google Shape;4587;p24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8" name="Google Shape;4588;p24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9" name="Google Shape;4589;p24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0" name="Google Shape;4590;p24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1" name="Google Shape;4591;p24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2" name="Google Shape;4592;p24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3" name="Google Shape;4593;p24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4" name="Google Shape;4594;p24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5" name="Google Shape;4595;p24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6" name="Google Shape;4596;p24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7" name="Google Shape;4597;p24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8" name="Google Shape;4598;p24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9" name="Google Shape;4599;p24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0" name="Google Shape;4600;p24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1" name="Google Shape;4601;p24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2" name="Google Shape;4602;p24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3" name="Google Shape;4603;p24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4" name="Google Shape;4604;p24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5" name="Google Shape;4605;p24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6" name="Google Shape;4606;p24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7" name="Google Shape;4607;p24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8" name="Google Shape;4608;p24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9" name="Google Shape;4609;p24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0" name="Google Shape;4610;p24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1" name="Google Shape;4611;p24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2" name="Google Shape;4612;p24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3" name="Google Shape;4613;p24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4" name="Google Shape;4614;p24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5" name="Google Shape;4615;p24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16" name="Google Shape;4616;p24"/>
            <p:cNvGrpSpPr/>
            <p:nvPr/>
          </p:nvGrpSpPr>
          <p:grpSpPr>
            <a:xfrm>
              <a:off x="55981" y="21377"/>
              <a:ext cx="2006714" cy="5100745"/>
              <a:chOff x="55981" y="21377"/>
              <a:chExt cx="2006714" cy="5100745"/>
            </a:xfrm>
          </p:grpSpPr>
          <p:sp>
            <p:nvSpPr>
              <p:cNvPr id="4617" name="Google Shape;4617;p24"/>
              <p:cNvSpPr/>
              <p:nvPr/>
            </p:nvSpPr>
            <p:spPr>
              <a:xfrm flipH="1" rot="10800000">
                <a:off x="406814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8" name="Google Shape;4618;p24"/>
              <p:cNvSpPr/>
              <p:nvPr/>
            </p:nvSpPr>
            <p:spPr>
              <a:xfrm flipH="1" rot="10800000">
                <a:off x="874196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9" name="Google Shape;4619;p24"/>
              <p:cNvSpPr/>
              <p:nvPr/>
            </p:nvSpPr>
            <p:spPr>
              <a:xfrm flipH="1" rot="10800000">
                <a:off x="134157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0" name="Google Shape;4620;p24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1" name="Google Shape;4621;p24"/>
              <p:cNvSpPr/>
              <p:nvPr/>
            </p:nvSpPr>
            <p:spPr>
              <a:xfrm flipH="1" rot="10800000">
                <a:off x="639910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2" name="Google Shape;4622;p24"/>
              <p:cNvSpPr/>
              <p:nvPr/>
            </p:nvSpPr>
            <p:spPr>
              <a:xfrm flipH="1" rot="10800000">
                <a:off x="1107246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3" name="Google Shape;4623;p24"/>
              <p:cNvSpPr/>
              <p:nvPr/>
            </p:nvSpPr>
            <p:spPr>
              <a:xfrm flipH="1" rot="10800000">
                <a:off x="157462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4" name="Google Shape;4624;p24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5" name="Google Shape;4625;p24"/>
              <p:cNvSpPr/>
              <p:nvPr/>
            </p:nvSpPr>
            <p:spPr>
              <a:xfrm flipH="1" rot="10800000">
                <a:off x="523362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6" name="Google Shape;4626;p24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7" name="Google Shape;4627;p24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8" name="Google Shape;4628;p24"/>
              <p:cNvSpPr/>
              <p:nvPr/>
            </p:nvSpPr>
            <p:spPr>
              <a:xfrm flipH="1" rot="10800000">
                <a:off x="523362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9" name="Google Shape;4629;p24"/>
              <p:cNvSpPr/>
              <p:nvPr/>
            </p:nvSpPr>
            <p:spPr>
              <a:xfrm flipH="1" rot="10800000">
                <a:off x="990744" y="31258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0" name="Google Shape;4630;p24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1" name="Google Shape;4631;p24"/>
              <p:cNvSpPr/>
              <p:nvPr/>
            </p:nvSpPr>
            <p:spPr>
              <a:xfrm flipH="1" rot="10800000">
                <a:off x="757648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2" name="Google Shape;4632;p24"/>
              <p:cNvSpPr/>
              <p:nvPr/>
            </p:nvSpPr>
            <p:spPr>
              <a:xfrm flipH="1" rot="10800000">
                <a:off x="406814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3" name="Google Shape;4633;p24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4" name="Google Shape;4634;p24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5" name="Google Shape;4635;p24"/>
              <p:cNvSpPr/>
              <p:nvPr/>
            </p:nvSpPr>
            <p:spPr>
              <a:xfrm flipH="1" rot="10800000">
                <a:off x="523362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6" name="Google Shape;4636;p24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7" name="Google Shape;4637;p24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8" name="Google Shape;4638;p24"/>
              <p:cNvSpPr/>
              <p:nvPr/>
            </p:nvSpPr>
            <p:spPr>
              <a:xfrm flipH="1" rot="10800000">
                <a:off x="523362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9" name="Google Shape;4639;p24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0" name="Google Shape;4640;p24"/>
              <p:cNvSpPr/>
              <p:nvPr/>
            </p:nvSpPr>
            <p:spPr>
              <a:xfrm flipH="1" rot="10800000">
                <a:off x="406814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24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2" name="Google Shape;4642;p24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3" name="Google Shape;4643;p24"/>
              <p:cNvSpPr/>
              <p:nvPr/>
            </p:nvSpPr>
            <p:spPr>
              <a:xfrm flipH="1" rot="10800000">
                <a:off x="523362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4" name="Google Shape;4644;p24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5" name="Google Shape;4645;p24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6" name="Google Shape;4646;p24"/>
              <p:cNvSpPr/>
              <p:nvPr/>
            </p:nvSpPr>
            <p:spPr>
              <a:xfrm flipH="1" rot="10800000">
                <a:off x="523362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7" name="Google Shape;4647;p24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8" name="Google Shape;4648;p24"/>
              <p:cNvSpPr/>
              <p:nvPr/>
            </p:nvSpPr>
            <p:spPr>
              <a:xfrm flipH="1" rot="10800000">
                <a:off x="406814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9" name="Google Shape;4649;p24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0" name="Google Shape;4650;p24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24"/>
              <p:cNvSpPr/>
              <p:nvPr/>
            </p:nvSpPr>
            <p:spPr>
              <a:xfrm flipH="1" rot="10800000">
                <a:off x="523362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24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3" name="Google Shape;4653;p24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24"/>
              <p:cNvSpPr/>
              <p:nvPr/>
            </p:nvSpPr>
            <p:spPr>
              <a:xfrm flipH="1" rot="10800000">
                <a:off x="523362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24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24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24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24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9" name="Google Shape;4659;p24"/>
              <p:cNvSpPr/>
              <p:nvPr/>
            </p:nvSpPr>
            <p:spPr>
              <a:xfrm flipH="1" rot="10800000">
                <a:off x="523362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0" name="Google Shape;4660;p24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1" name="Google Shape;4661;p24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2" name="Google Shape;4662;p24"/>
              <p:cNvSpPr/>
              <p:nvPr/>
            </p:nvSpPr>
            <p:spPr>
              <a:xfrm flipH="1" rot="10800000">
                <a:off x="523362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3" name="Google Shape;4663;p24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4" name="Google Shape;4664;p24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5" name="Google Shape;4665;p24"/>
              <p:cNvSpPr/>
              <p:nvPr/>
            </p:nvSpPr>
            <p:spPr>
              <a:xfrm flipH="1" rot="10800000">
                <a:off x="874196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6" name="Google Shape;4666;p24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7" name="Google Shape;4667;p24"/>
              <p:cNvSpPr/>
              <p:nvPr/>
            </p:nvSpPr>
            <p:spPr>
              <a:xfrm flipH="1" rot="10800000">
                <a:off x="639910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8" name="Google Shape;4668;p24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9" name="Google Shape;4669;p24"/>
              <p:cNvSpPr/>
              <p:nvPr/>
            </p:nvSpPr>
            <p:spPr>
              <a:xfrm flipH="1" rot="10800000">
                <a:off x="523362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0" name="Google Shape;4670;p24"/>
              <p:cNvSpPr/>
              <p:nvPr/>
            </p:nvSpPr>
            <p:spPr>
              <a:xfrm flipH="1" rot="10800000">
                <a:off x="990744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1" name="Google Shape;4671;p24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24"/>
              <p:cNvSpPr/>
              <p:nvPr/>
            </p:nvSpPr>
            <p:spPr>
              <a:xfrm flipH="1" rot="10800000">
                <a:off x="757648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24"/>
              <p:cNvSpPr/>
              <p:nvPr/>
            </p:nvSpPr>
            <p:spPr>
              <a:xfrm flipH="1" rot="10800000">
                <a:off x="1225029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4" name="Google Shape;4674;p24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24"/>
              <p:cNvSpPr/>
              <p:nvPr/>
            </p:nvSpPr>
            <p:spPr>
              <a:xfrm flipH="1" rot="10800000">
                <a:off x="523362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24"/>
              <p:cNvSpPr/>
              <p:nvPr/>
            </p:nvSpPr>
            <p:spPr>
              <a:xfrm flipH="1" rot="10800000">
                <a:off x="990744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24"/>
              <p:cNvSpPr/>
              <p:nvPr/>
            </p:nvSpPr>
            <p:spPr>
              <a:xfrm flipH="1" rot="10800000">
                <a:off x="14593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8" name="Google Shape;4678;p24"/>
              <p:cNvSpPr/>
              <p:nvPr/>
            </p:nvSpPr>
            <p:spPr>
              <a:xfrm flipH="1" rot="10800000">
                <a:off x="1926696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9" name="Google Shape;4679;p24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0" name="Google Shape;4680;p24"/>
              <p:cNvSpPr/>
              <p:nvPr/>
            </p:nvSpPr>
            <p:spPr>
              <a:xfrm flipH="1" rot="10800000">
                <a:off x="757648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1" name="Google Shape;4681;p24"/>
              <p:cNvSpPr/>
              <p:nvPr/>
            </p:nvSpPr>
            <p:spPr>
              <a:xfrm flipH="1" rot="10800000">
                <a:off x="1225029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2" name="Google Shape;4682;p24"/>
              <p:cNvSpPr/>
              <p:nvPr/>
            </p:nvSpPr>
            <p:spPr>
              <a:xfrm flipH="1" rot="10800000">
                <a:off x="169241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683" name="Google Shape;4683;p24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pic>
        <p:nvPicPr>
          <p:cNvPr id="4684" name="Google Shape;4684;p24"/>
          <p:cNvPicPr preferRelativeResize="0"/>
          <p:nvPr/>
        </p:nvPicPr>
        <p:blipFill rotWithShape="1">
          <a:blip r:embed="rId2">
            <a:alphaModFix amt="74000"/>
          </a:blip>
          <a:srcRect b="50000" l="0" r="50000" t="0"/>
          <a:stretch/>
        </p:blipFill>
        <p:spPr>
          <a:xfrm flipH="1">
            <a:off x="0" y="2780472"/>
            <a:ext cx="2681200" cy="2363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5" name="Google Shape;4685;p24"/>
          <p:cNvPicPr preferRelativeResize="0"/>
          <p:nvPr/>
        </p:nvPicPr>
        <p:blipFill rotWithShape="1">
          <a:blip r:embed="rId2">
            <a:alphaModFix amt="74000"/>
          </a:blip>
          <a:srcRect b="50000" l="50000" r="0" t="0"/>
          <a:stretch/>
        </p:blipFill>
        <p:spPr>
          <a:xfrm flipH="1">
            <a:off x="6462800" y="2780472"/>
            <a:ext cx="2681200" cy="2363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_1_1_1_1_1_1_1_1_1">
    <p:spTree>
      <p:nvGrpSpPr>
        <p:cNvPr id="4686" name="Shape 4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7" name="Google Shape;4687;p25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4688" name="Google Shape;4688;p25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4689" name="Google Shape;4689;p25"/>
              <p:cNvSpPr/>
              <p:nvPr/>
            </p:nvSpPr>
            <p:spPr>
              <a:xfrm flipH="1" rot="10800000">
                <a:off x="-6056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0" name="Google Shape;4690;p25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1" name="Google Shape;4691;p25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2" name="Google Shape;4692;p25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3" name="Google Shape;4693;p25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4" name="Google Shape;4694;p25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5" name="Google Shape;4695;p25"/>
              <p:cNvSpPr/>
              <p:nvPr/>
            </p:nvSpPr>
            <p:spPr>
              <a:xfrm flipH="1" rot="10800000">
                <a:off x="-6056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6" name="Google Shape;4696;p25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7" name="Google Shape;4697;p25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8" name="Google Shape;4698;p25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9" name="Google Shape;4699;p25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0" name="Google Shape;4700;p25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1" name="Google Shape;4701;p25"/>
              <p:cNvSpPr/>
              <p:nvPr/>
            </p:nvSpPr>
            <p:spPr>
              <a:xfrm flipH="1" rot="10800000">
                <a:off x="-6056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2" name="Google Shape;4702;p25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3" name="Google Shape;4703;p25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4" name="Google Shape;4704;p25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5" name="Google Shape;4705;p25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6" name="Google Shape;4706;p25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7" name="Google Shape;4707;p25"/>
              <p:cNvSpPr/>
              <p:nvPr/>
            </p:nvSpPr>
            <p:spPr>
              <a:xfrm flipH="1" rot="10800000">
                <a:off x="-6056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8" name="Google Shape;4708;p25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9" name="Google Shape;4709;p25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0" name="Google Shape;4710;p25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1" name="Google Shape;4711;p25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2" name="Google Shape;4712;p25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3" name="Google Shape;4713;p25"/>
              <p:cNvSpPr/>
              <p:nvPr/>
            </p:nvSpPr>
            <p:spPr>
              <a:xfrm flipH="1" rot="10800000">
                <a:off x="-6056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4" name="Google Shape;4714;p25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5" name="Google Shape;4715;p25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6" name="Google Shape;4716;p25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7" name="Google Shape;4717;p25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8" name="Google Shape;4718;p25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9" name="Google Shape;4719;p25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0" name="Google Shape;4720;p25"/>
              <p:cNvSpPr/>
              <p:nvPr/>
            </p:nvSpPr>
            <p:spPr>
              <a:xfrm flipH="1" rot="10800000">
                <a:off x="-6056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1" name="Google Shape;4721;p25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2" name="Google Shape;4722;p25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3" name="Google Shape;4723;p25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4" name="Google Shape;4724;p25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5" name="Google Shape;4725;p25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6" name="Google Shape;4726;p25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27" name="Google Shape;4727;p25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4728" name="Google Shape;4728;p25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9" name="Google Shape;4729;p25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0" name="Google Shape;4730;p25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1" name="Google Shape;4731;p25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2" name="Google Shape;4732;p25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3" name="Google Shape;4733;p25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4" name="Google Shape;4734;p25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5" name="Google Shape;4735;p25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6" name="Google Shape;4736;p25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7" name="Google Shape;4737;p25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8" name="Google Shape;4738;p25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9" name="Google Shape;4739;p25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0" name="Google Shape;4740;p25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1" name="Google Shape;4741;p25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2" name="Google Shape;4742;p25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3" name="Google Shape;4743;p25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4" name="Google Shape;4744;p25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5" name="Google Shape;4745;p25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6" name="Google Shape;4746;p25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7" name="Google Shape;4747;p25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8" name="Google Shape;4748;p25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9" name="Google Shape;4749;p25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0" name="Google Shape;4750;p25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1" name="Google Shape;4751;p25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2" name="Google Shape;4752;p25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3" name="Google Shape;4753;p25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4" name="Google Shape;4754;p25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5" name="Google Shape;4755;p25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6" name="Google Shape;4756;p25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7" name="Google Shape;4757;p25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8" name="Google Shape;4758;p25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9" name="Google Shape;4759;p25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0" name="Google Shape;4760;p25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1" name="Google Shape;4761;p25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2" name="Google Shape;4762;p25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3" name="Google Shape;4763;p25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4" name="Google Shape;4764;p25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5" name="Google Shape;4765;p25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6" name="Google Shape;4766;p25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7" name="Google Shape;4767;p25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8" name="Google Shape;4768;p25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9" name="Google Shape;4769;p25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0" name="Google Shape;4770;p25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1" name="Google Shape;4771;p25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2" name="Google Shape;4772;p25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3" name="Google Shape;4773;p25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4" name="Google Shape;4774;p25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5" name="Google Shape;4775;p25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6" name="Google Shape;4776;p25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7" name="Google Shape;4777;p25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8" name="Google Shape;4778;p25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9" name="Google Shape;4779;p25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0" name="Google Shape;4780;p25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4781" name="Google Shape;4781;p25"/>
          <p:cNvPicPr preferRelativeResize="0"/>
          <p:nvPr/>
        </p:nvPicPr>
        <p:blipFill rotWithShape="1">
          <a:blip r:embed="rId2">
            <a:alphaModFix amt="76000"/>
          </a:blip>
          <a:srcRect b="35094" l="0" r="30289" t="0"/>
          <a:stretch/>
        </p:blipFill>
        <p:spPr>
          <a:xfrm>
            <a:off x="4914826" y="1672499"/>
            <a:ext cx="4229175" cy="347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82" name="Google Shape;4782;p25"/>
          <p:cNvSpPr txBox="1"/>
          <p:nvPr>
            <p:ph idx="1" type="body"/>
          </p:nvPr>
        </p:nvSpPr>
        <p:spPr>
          <a:xfrm>
            <a:off x="720000" y="1098957"/>
            <a:ext cx="7704000" cy="347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○"/>
              <a:defRPr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■"/>
              <a:defRPr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●"/>
              <a:defRPr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○"/>
              <a:defRPr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■"/>
              <a:defRPr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●"/>
              <a:defRPr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○"/>
              <a:defRPr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4783" name="Google Shape;4783;p2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0">
    <p:spTree>
      <p:nvGrpSpPr>
        <p:cNvPr id="4784" name="Shape 4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5" name="Google Shape;4785;p2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grpSp>
        <p:nvGrpSpPr>
          <p:cNvPr id="4786" name="Google Shape;4786;p26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4787" name="Google Shape;4787;p26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26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26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26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26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26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26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26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26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26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26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26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26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26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26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26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26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26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26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26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26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26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26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26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26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26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26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26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26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26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26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26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26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26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26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26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26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26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26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26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26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26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26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26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26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26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26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26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26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26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26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26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26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26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26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26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26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26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26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26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26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26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26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26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26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26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26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26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26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26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26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26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26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0" name="Google Shape;4860;p26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4861" name="Google Shape;4861;p26"/>
            <p:cNvSpPr/>
            <p:nvPr/>
          </p:nvSpPr>
          <p:spPr>
            <a:xfrm flipH="1" rot="10800000">
              <a:off x="40681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26"/>
            <p:cNvSpPr/>
            <p:nvPr/>
          </p:nvSpPr>
          <p:spPr>
            <a:xfrm flipH="1" rot="10800000">
              <a:off x="874196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26"/>
            <p:cNvSpPr/>
            <p:nvPr/>
          </p:nvSpPr>
          <p:spPr>
            <a:xfrm flipH="1" rot="10800000">
              <a:off x="134157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26"/>
            <p:cNvSpPr/>
            <p:nvPr/>
          </p:nvSpPr>
          <p:spPr>
            <a:xfrm flipH="1" rot="10800000">
              <a:off x="17252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26"/>
            <p:cNvSpPr/>
            <p:nvPr/>
          </p:nvSpPr>
          <p:spPr>
            <a:xfrm flipH="1" rot="10800000">
              <a:off x="63991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26"/>
            <p:cNvSpPr/>
            <p:nvPr/>
          </p:nvSpPr>
          <p:spPr>
            <a:xfrm flipH="1" rot="10800000">
              <a:off x="110724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26"/>
            <p:cNvSpPr/>
            <p:nvPr/>
          </p:nvSpPr>
          <p:spPr>
            <a:xfrm flipH="1" rot="10800000">
              <a:off x="5598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26"/>
            <p:cNvSpPr/>
            <p:nvPr/>
          </p:nvSpPr>
          <p:spPr>
            <a:xfrm flipH="1" rot="10800000">
              <a:off x="290266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26"/>
            <p:cNvSpPr/>
            <p:nvPr/>
          </p:nvSpPr>
          <p:spPr>
            <a:xfrm flipH="1" rot="10800000">
              <a:off x="5598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26"/>
            <p:cNvSpPr/>
            <p:nvPr/>
          </p:nvSpPr>
          <p:spPr>
            <a:xfrm flipH="1" rot="10800000">
              <a:off x="523362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26"/>
            <p:cNvSpPr/>
            <p:nvPr/>
          </p:nvSpPr>
          <p:spPr>
            <a:xfrm flipH="1" rot="10800000">
              <a:off x="290266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26"/>
            <p:cNvSpPr/>
            <p:nvPr/>
          </p:nvSpPr>
          <p:spPr>
            <a:xfrm flipH="1" rot="10800000">
              <a:off x="757648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26"/>
            <p:cNvSpPr/>
            <p:nvPr/>
          </p:nvSpPr>
          <p:spPr>
            <a:xfrm flipH="1" rot="10800000">
              <a:off x="40681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26"/>
            <p:cNvSpPr/>
            <p:nvPr/>
          </p:nvSpPr>
          <p:spPr>
            <a:xfrm flipH="1" rot="10800000">
              <a:off x="17252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26"/>
            <p:cNvSpPr/>
            <p:nvPr/>
          </p:nvSpPr>
          <p:spPr>
            <a:xfrm flipH="1" rot="10800000">
              <a:off x="5598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26"/>
            <p:cNvSpPr/>
            <p:nvPr/>
          </p:nvSpPr>
          <p:spPr>
            <a:xfrm flipH="1" rot="10800000">
              <a:off x="523362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26"/>
            <p:cNvSpPr/>
            <p:nvPr/>
          </p:nvSpPr>
          <p:spPr>
            <a:xfrm flipH="1" rot="10800000">
              <a:off x="290266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26"/>
            <p:cNvSpPr/>
            <p:nvPr/>
          </p:nvSpPr>
          <p:spPr>
            <a:xfrm flipH="1" rot="10800000">
              <a:off x="5598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26"/>
            <p:cNvSpPr/>
            <p:nvPr/>
          </p:nvSpPr>
          <p:spPr>
            <a:xfrm flipH="1" rot="10800000">
              <a:off x="523362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26"/>
            <p:cNvSpPr/>
            <p:nvPr/>
          </p:nvSpPr>
          <p:spPr>
            <a:xfrm flipH="1" rot="10800000">
              <a:off x="290266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26"/>
            <p:cNvSpPr/>
            <p:nvPr/>
          </p:nvSpPr>
          <p:spPr>
            <a:xfrm flipH="1" rot="10800000">
              <a:off x="406814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26"/>
            <p:cNvSpPr/>
            <p:nvPr/>
          </p:nvSpPr>
          <p:spPr>
            <a:xfrm flipH="1" rot="10800000">
              <a:off x="17252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26"/>
            <p:cNvSpPr/>
            <p:nvPr/>
          </p:nvSpPr>
          <p:spPr>
            <a:xfrm flipH="1" rot="10800000">
              <a:off x="5598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26"/>
            <p:cNvSpPr/>
            <p:nvPr/>
          </p:nvSpPr>
          <p:spPr>
            <a:xfrm flipH="1" rot="10800000">
              <a:off x="523362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26"/>
            <p:cNvSpPr/>
            <p:nvPr/>
          </p:nvSpPr>
          <p:spPr>
            <a:xfrm flipH="1" rot="10800000">
              <a:off x="290266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26"/>
            <p:cNvSpPr/>
            <p:nvPr/>
          </p:nvSpPr>
          <p:spPr>
            <a:xfrm flipH="1" rot="10800000">
              <a:off x="5598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26"/>
            <p:cNvSpPr/>
            <p:nvPr/>
          </p:nvSpPr>
          <p:spPr>
            <a:xfrm flipH="1" rot="10800000">
              <a:off x="523362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26"/>
            <p:cNvSpPr/>
            <p:nvPr/>
          </p:nvSpPr>
          <p:spPr>
            <a:xfrm flipH="1" rot="10800000">
              <a:off x="290266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26"/>
            <p:cNvSpPr/>
            <p:nvPr/>
          </p:nvSpPr>
          <p:spPr>
            <a:xfrm flipH="1" rot="10800000">
              <a:off x="406814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26"/>
            <p:cNvSpPr/>
            <p:nvPr/>
          </p:nvSpPr>
          <p:spPr>
            <a:xfrm flipH="1" rot="10800000">
              <a:off x="17252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26"/>
            <p:cNvSpPr/>
            <p:nvPr/>
          </p:nvSpPr>
          <p:spPr>
            <a:xfrm flipH="1" rot="10800000">
              <a:off x="5598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26"/>
            <p:cNvSpPr/>
            <p:nvPr/>
          </p:nvSpPr>
          <p:spPr>
            <a:xfrm flipH="1" rot="10800000">
              <a:off x="523362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26"/>
            <p:cNvSpPr/>
            <p:nvPr/>
          </p:nvSpPr>
          <p:spPr>
            <a:xfrm flipH="1" rot="10800000">
              <a:off x="290266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26"/>
            <p:cNvSpPr/>
            <p:nvPr/>
          </p:nvSpPr>
          <p:spPr>
            <a:xfrm flipH="1" rot="10800000">
              <a:off x="5598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26"/>
            <p:cNvSpPr/>
            <p:nvPr/>
          </p:nvSpPr>
          <p:spPr>
            <a:xfrm flipH="1" rot="10800000">
              <a:off x="523362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26"/>
            <p:cNvSpPr/>
            <p:nvPr/>
          </p:nvSpPr>
          <p:spPr>
            <a:xfrm flipH="1" rot="10800000">
              <a:off x="290266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26"/>
            <p:cNvSpPr/>
            <p:nvPr/>
          </p:nvSpPr>
          <p:spPr>
            <a:xfrm flipH="1" rot="10800000">
              <a:off x="406814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26"/>
            <p:cNvSpPr/>
            <p:nvPr/>
          </p:nvSpPr>
          <p:spPr>
            <a:xfrm flipH="1" rot="10800000">
              <a:off x="17252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26"/>
            <p:cNvSpPr/>
            <p:nvPr/>
          </p:nvSpPr>
          <p:spPr>
            <a:xfrm flipH="1" rot="10800000">
              <a:off x="5598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26"/>
            <p:cNvSpPr/>
            <p:nvPr/>
          </p:nvSpPr>
          <p:spPr>
            <a:xfrm flipH="1" rot="10800000">
              <a:off x="523362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26"/>
            <p:cNvSpPr/>
            <p:nvPr/>
          </p:nvSpPr>
          <p:spPr>
            <a:xfrm flipH="1" rot="10800000">
              <a:off x="290266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26"/>
            <p:cNvSpPr/>
            <p:nvPr/>
          </p:nvSpPr>
          <p:spPr>
            <a:xfrm flipH="1" rot="10800000">
              <a:off x="5598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26"/>
            <p:cNvSpPr/>
            <p:nvPr/>
          </p:nvSpPr>
          <p:spPr>
            <a:xfrm flipH="1" rot="10800000">
              <a:off x="523362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26"/>
            <p:cNvSpPr/>
            <p:nvPr/>
          </p:nvSpPr>
          <p:spPr>
            <a:xfrm flipH="1" rot="10800000">
              <a:off x="290266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26"/>
            <p:cNvSpPr/>
            <p:nvPr/>
          </p:nvSpPr>
          <p:spPr>
            <a:xfrm flipH="1" rot="10800000">
              <a:off x="40681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26"/>
            <p:cNvSpPr/>
            <p:nvPr/>
          </p:nvSpPr>
          <p:spPr>
            <a:xfrm flipH="1" rot="10800000">
              <a:off x="17252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26"/>
            <p:cNvSpPr/>
            <p:nvPr/>
          </p:nvSpPr>
          <p:spPr>
            <a:xfrm flipH="1" rot="10800000">
              <a:off x="63991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26"/>
            <p:cNvSpPr/>
            <p:nvPr/>
          </p:nvSpPr>
          <p:spPr>
            <a:xfrm flipH="1" rot="10800000">
              <a:off x="5598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26"/>
            <p:cNvSpPr/>
            <p:nvPr/>
          </p:nvSpPr>
          <p:spPr>
            <a:xfrm flipH="1" rot="10800000">
              <a:off x="523362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26"/>
            <p:cNvSpPr/>
            <p:nvPr/>
          </p:nvSpPr>
          <p:spPr>
            <a:xfrm flipH="1" rot="10800000">
              <a:off x="990744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26"/>
            <p:cNvSpPr/>
            <p:nvPr/>
          </p:nvSpPr>
          <p:spPr>
            <a:xfrm flipH="1" rot="10800000">
              <a:off x="290266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26"/>
            <p:cNvSpPr/>
            <p:nvPr/>
          </p:nvSpPr>
          <p:spPr>
            <a:xfrm flipH="1" rot="10800000">
              <a:off x="757648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26"/>
            <p:cNvSpPr/>
            <p:nvPr/>
          </p:nvSpPr>
          <p:spPr>
            <a:xfrm flipH="1" rot="10800000">
              <a:off x="5598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26"/>
            <p:cNvSpPr/>
            <p:nvPr/>
          </p:nvSpPr>
          <p:spPr>
            <a:xfrm flipH="1" rot="10800000">
              <a:off x="523362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26"/>
            <p:cNvSpPr/>
            <p:nvPr/>
          </p:nvSpPr>
          <p:spPr>
            <a:xfrm flipH="1" rot="10800000">
              <a:off x="990744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26"/>
            <p:cNvSpPr/>
            <p:nvPr/>
          </p:nvSpPr>
          <p:spPr>
            <a:xfrm flipH="1" rot="10800000">
              <a:off x="14593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26"/>
            <p:cNvSpPr/>
            <p:nvPr/>
          </p:nvSpPr>
          <p:spPr>
            <a:xfrm flipH="1" rot="10800000">
              <a:off x="290266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26"/>
            <p:cNvSpPr/>
            <p:nvPr/>
          </p:nvSpPr>
          <p:spPr>
            <a:xfrm flipH="1" rot="10800000">
              <a:off x="757648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26"/>
            <p:cNvSpPr/>
            <p:nvPr/>
          </p:nvSpPr>
          <p:spPr>
            <a:xfrm flipH="1" rot="10800000">
              <a:off x="1225029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920" name="Google Shape;4920;p26"/>
          <p:cNvPicPr preferRelativeResize="0"/>
          <p:nvPr/>
        </p:nvPicPr>
        <p:blipFill rotWithShape="1">
          <a:blip r:embed="rId2">
            <a:alphaModFix amt="69000"/>
          </a:blip>
          <a:srcRect b="54594" l="5049" r="51343" t="-5640"/>
          <a:stretch/>
        </p:blipFill>
        <p:spPr>
          <a:xfrm>
            <a:off x="7254250" y="3155275"/>
            <a:ext cx="1889750" cy="198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1" name="Google Shape;4921;p26"/>
          <p:cNvPicPr preferRelativeResize="0"/>
          <p:nvPr/>
        </p:nvPicPr>
        <p:blipFill rotWithShape="1">
          <a:blip r:embed="rId2">
            <a:alphaModFix amt="69000"/>
          </a:blip>
          <a:srcRect b="54583" l="51338" r="5054" t="-5630"/>
          <a:stretch/>
        </p:blipFill>
        <p:spPr>
          <a:xfrm>
            <a:off x="0" y="3155275"/>
            <a:ext cx="1889750" cy="198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0_1">
    <p:spTree>
      <p:nvGrpSpPr>
        <p:cNvPr id="4922" name="Shape 4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3" name="Google Shape;4923;p27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grpSp>
        <p:nvGrpSpPr>
          <p:cNvPr id="4924" name="Google Shape;4924;p27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4925" name="Google Shape;4925;p27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27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27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27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27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27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27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27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27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27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27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27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27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27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27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27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27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27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27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27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27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27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27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27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27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27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27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27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27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27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27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27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27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27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27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27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27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27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27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27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27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27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27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27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27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27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27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27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27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27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27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27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27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27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27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27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27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27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27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27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27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27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27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27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27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27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27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27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27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27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27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27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27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8" name="Google Shape;4998;p27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4999" name="Google Shape;4999;p27"/>
            <p:cNvSpPr/>
            <p:nvPr/>
          </p:nvSpPr>
          <p:spPr>
            <a:xfrm flipH="1" rot="10800000">
              <a:off x="40681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27"/>
            <p:cNvSpPr/>
            <p:nvPr/>
          </p:nvSpPr>
          <p:spPr>
            <a:xfrm flipH="1" rot="10800000">
              <a:off x="874196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27"/>
            <p:cNvSpPr/>
            <p:nvPr/>
          </p:nvSpPr>
          <p:spPr>
            <a:xfrm flipH="1" rot="10800000">
              <a:off x="134157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27"/>
            <p:cNvSpPr/>
            <p:nvPr/>
          </p:nvSpPr>
          <p:spPr>
            <a:xfrm flipH="1" rot="10800000">
              <a:off x="17252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27"/>
            <p:cNvSpPr/>
            <p:nvPr/>
          </p:nvSpPr>
          <p:spPr>
            <a:xfrm flipH="1" rot="10800000">
              <a:off x="63991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27"/>
            <p:cNvSpPr/>
            <p:nvPr/>
          </p:nvSpPr>
          <p:spPr>
            <a:xfrm flipH="1" rot="10800000">
              <a:off x="110724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27"/>
            <p:cNvSpPr/>
            <p:nvPr/>
          </p:nvSpPr>
          <p:spPr>
            <a:xfrm flipH="1" rot="10800000">
              <a:off x="5598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27"/>
            <p:cNvSpPr/>
            <p:nvPr/>
          </p:nvSpPr>
          <p:spPr>
            <a:xfrm flipH="1" rot="10800000">
              <a:off x="290266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27"/>
            <p:cNvSpPr/>
            <p:nvPr/>
          </p:nvSpPr>
          <p:spPr>
            <a:xfrm flipH="1" rot="10800000">
              <a:off x="5598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27"/>
            <p:cNvSpPr/>
            <p:nvPr/>
          </p:nvSpPr>
          <p:spPr>
            <a:xfrm flipH="1" rot="10800000">
              <a:off x="523362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27"/>
            <p:cNvSpPr/>
            <p:nvPr/>
          </p:nvSpPr>
          <p:spPr>
            <a:xfrm flipH="1" rot="10800000">
              <a:off x="290266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27"/>
            <p:cNvSpPr/>
            <p:nvPr/>
          </p:nvSpPr>
          <p:spPr>
            <a:xfrm flipH="1" rot="10800000">
              <a:off x="757648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27"/>
            <p:cNvSpPr/>
            <p:nvPr/>
          </p:nvSpPr>
          <p:spPr>
            <a:xfrm flipH="1" rot="10800000">
              <a:off x="40681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27"/>
            <p:cNvSpPr/>
            <p:nvPr/>
          </p:nvSpPr>
          <p:spPr>
            <a:xfrm flipH="1" rot="10800000">
              <a:off x="17252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27"/>
            <p:cNvSpPr/>
            <p:nvPr/>
          </p:nvSpPr>
          <p:spPr>
            <a:xfrm flipH="1" rot="10800000">
              <a:off x="5598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27"/>
            <p:cNvSpPr/>
            <p:nvPr/>
          </p:nvSpPr>
          <p:spPr>
            <a:xfrm flipH="1" rot="10800000">
              <a:off x="523362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27"/>
            <p:cNvSpPr/>
            <p:nvPr/>
          </p:nvSpPr>
          <p:spPr>
            <a:xfrm flipH="1" rot="10800000">
              <a:off x="290266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27"/>
            <p:cNvSpPr/>
            <p:nvPr/>
          </p:nvSpPr>
          <p:spPr>
            <a:xfrm flipH="1" rot="10800000">
              <a:off x="5598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27"/>
            <p:cNvSpPr/>
            <p:nvPr/>
          </p:nvSpPr>
          <p:spPr>
            <a:xfrm flipH="1" rot="10800000">
              <a:off x="523362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27"/>
            <p:cNvSpPr/>
            <p:nvPr/>
          </p:nvSpPr>
          <p:spPr>
            <a:xfrm flipH="1" rot="10800000">
              <a:off x="290266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27"/>
            <p:cNvSpPr/>
            <p:nvPr/>
          </p:nvSpPr>
          <p:spPr>
            <a:xfrm flipH="1" rot="10800000">
              <a:off x="406814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27"/>
            <p:cNvSpPr/>
            <p:nvPr/>
          </p:nvSpPr>
          <p:spPr>
            <a:xfrm flipH="1" rot="10800000">
              <a:off x="17252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27"/>
            <p:cNvSpPr/>
            <p:nvPr/>
          </p:nvSpPr>
          <p:spPr>
            <a:xfrm flipH="1" rot="10800000">
              <a:off x="5598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27"/>
            <p:cNvSpPr/>
            <p:nvPr/>
          </p:nvSpPr>
          <p:spPr>
            <a:xfrm flipH="1" rot="10800000">
              <a:off x="523362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27"/>
            <p:cNvSpPr/>
            <p:nvPr/>
          </p:nvSpPr>
          <p:spPr>
            <a:xfrm flipH="1" rot="10800000">
              <a:off x="290266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27"/>
            <p:cNvSpPr/>
            <p:nvPr/>
          </p:nvSpPr>
          <p:spPr>
            <a:xfrm flipH="1" rot="10800000">
              <a:off x="5598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27"/>
            <p:cNvSpPr/>
            <p:nvPr/>
          </p:nvSpPr>
          <p:spPr>
            <a:xfrm flipH="1" rot="10800000">
              <a:off x="523362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27"/>
            <p:cNvSpPr/>
            <p:nvPr/>
          </p:nvSpPr>
          <p:spPr>
            <a:xfrm flipH="1" rot="10800000">
              <a:off x="290266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27"/>
            <p:cNvSpPr/>
            <p:nvPr/>
          </p:nvSpPr>
          <p:spPr>
            <a:xfrm flipH="1" rot="10800000">
              <a:off x="406814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27"/>
            <p:cNvSpPr/>
            <p:nvPr/>
          </p:nvSpPr>
          <p:spPr>
            <a:xfrm flipH="1" rot="10800000">
              <a:off x="17252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27"/>
            <p:cNvSpPr/>
            <p:nvPr/>
          </p:nvSpPr>
          <p:spPr>
            <a:xfrm flipH="1" rot="10800000">
              <a:off x="5598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27"/>
            <p:cNvSpPr/>
            <p:nvPr/>
          </p:nvSpPr>
          <p:spPr>
            <a:xfrm flipH="1" rot="10800000">
              <a:off x="523362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27"/>
            <p:cNvSpPr/>
            <p:nvPr/>
          </p:nvSpPr>
          <p:spPr>
            <a:xfrm flipH="1" rot="10800000">
              <a:off x="290266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27"/>
            <p:cNvSpPr/>
            <p:nvPr/>
          </p:nvSpPr>
          <p:spPr>
            <a:xfrm flipH="1" rot="10800000">
              <a:off x="5598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27"/>
            <p:cNvSpPr/>
            <p:nvPr/>
          </p:nvSpPr>
          <p:spPr>
            <a:xfrm flipH="1" rot="10800000">
              <a:off x="523362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27"/>
            <p:cNvSpPr/>
            <p:nvPr/>
          </p:nvSpPr>
          <p:spPr>
            <a:xfrm flipH="1" rot="10800000">
              <a:off x="290266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27"/>
            <p:cNvSpPr/>
            <p:nvPr/>
          </p:nvSpPr>
          <p:spPr>
            <a:xfrm flipH="1" rot="10800000">
              <a:off x="406814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27"/>
            <p:cNvSpPr/>
            <p:nvPr/>
          </p:nvSpPr>
          <p:spPr>
            <a:xfrm flipH="1" rot="10800000">
              <a:off x="17252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27"/>
            <p:cNvSpPr/>
            <p:nvPr/>
          </p:nvSpPr>
          <p:spPr>
            <a:xfrm flipH="1" rot="10800000">
              <a:off x="5598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27"/>
            <p:cNvSpPr/>
            <p:nvPr/>
          </p:nvSpPr>
          <p:spPr>
            <a:xfrm flipH="1" rot="10800000">
              <a:off x="523362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27"/>
            <p:cNvSpPr/>
            <p:nvPr/>
          </p:nvSpPr>
          <p:spPr>
            <a:xfrm flipH="1" rot="10800000">
              <a:off x="290266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27"/>
            <p:cNvSpPr/>
            <p:nvPr/>
          </p:nvSpPr>
          <p:spPr>
            <a:xfrm flipH="1" rot="10800000">
              <a:off x="5598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27"/>
            <p:cNvSpPr/>
            <p:nvPr/>
          </p:nvSpPr>
          <p:spPr>
            <a:xfrm flipH="1" rot="10800000">
              <a:off x="523362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27"/>
            <p:cNvSpPr/>
            <p:nvPr/>
          </p:nvSpPr>
          <p:spPr>
            <a:xfrm flipH="1" rot="10800000">
              <a:off x="290266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27"/>
            <p:cNvSpPr/>
            <p:nvPr/>
          </p:nvSpPr>
          <p:spPr>
            <a:xfrm flipH="1" rot="10800000">
              <a:off x="40681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27"/>
            <p:cNvSpPr/>
            <p:nvPr/>
          </p:nvSpPr>
          <p:spPr>
            <a:xfrm flipH="1" rot="10800000">
              <a:off x="17252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27"/>
            <p:cNvSpPr/>
            <p:nvPr/>
          </p:nvSpPr>
          <p:spPr>
            <a:xfrm flipH="1" rot="10800000">
              <a:off x="63991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27"/>
            <p:cNvSpPr/>
            <p:nvPr/>
          </p:nvSpPr>
          <p:spPr>
            <a:xfrm flipH="1" rot="10800000">
              <a:off x="5598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27"/>
            <p:cNvSpPr/>
            <p:nvPr/>
          </p:nvSpPr>
          <p:spPr>
            <a:xfrm flipH="1" rot="10800000">
              <a:off x="523362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27"/>
            <p:cNvSpPr/>
            <p:nvPr/>
          </p:nvSpPr>
          <p:spPr>
            <a:xfrm flipH="1" rot="10800000">
              <a:off x="990744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27"/>
            <p:cNvSpPr/>
            <p:nvPr/>
          </p:nvSpPr>
          <p:spPr>
            <a:xfrm flipH="1" rot="10800000">
              <a:off x="290266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27"/>
            <p:cNvSpPr/>
            <p:nvPr/>
          </p:nvSpPr>
          <p:spPr>
            <a:xfrm flipH="1" rot="10800000">
              <a:off x="757648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27"/>
            <p:cNvSpPr/>
            <p:nvPr/>
          </p:nvSpPr>
          <p:spPr>
            <a:xfrm flipH="1" rot="10800000">
              <a:off x="5598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27"/>
            <p:cNvSpPr/>
            <p:nvPr/>
          </p:nvSpPr>
          <p:spPr>
            <a:xfrm flipH="1" rot="10800000">
              <a:off x="523362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27"/>
            <p:cNvSpPr/>
            <p:nvPr/>
          </p:nvSpPr>
          <p:spPr>
            <a:xfrm flipH="1" rot="10800000">
              <a:off x="990744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27"/>
            <p:cNvSpPr/>
            <p:nvPr/>
          </p:nvSpPr>
          <p:spPr>
            <a:xfrm flipH="1" rot="10800000">
              <a:off x="14593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27"/>
            <p:cNvSpPr/>
            <p:nvPr/>
          </p:nvSpPr>
          <p:spPr>
            <a:xfrm flipH="1" rot="10800000">
              <a:off x="290266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27"/>
            <p:cNvSpPr/>
            <p:nvPr/>
          </p:nvSpPr>
          <p:spPr>
            <a:xfrm flipH="1" rot="10800000">
              <a:off x="757648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27"/>
            <p:cNvSpPr/>
            <p:nvPr/>
          </p:nvSpPr>
          <p:spPr>
            <a:xfrm flipH="1" rot="10800000">
              <a:off x="1225029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058" name="Google Shape;5058;p27"/>
          <p:cNvPicPr preferRelativeResize="0"/>
          <p:nvPr/>
        </p:nvPicPr>
        <p:blipFill rotWithShape="1">
          <a:blip r:embed="rId2">
            <a:alphaModFix amt="75000"/>
          </a:blip>
          <a:srcRect b="52720" l="56254" r="-335" t="-28"/>
          <a:stretch/>
        </p:blipFill>
        <p:spPr>
          <a:xfrm rot="10800000">
            <a:off x="7130501" y="-1"/>
            <a:ext cx="2013499" cy="2433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9" name="Google Shape;5059;p27"/>
          <p:cNvPicPr preferRelativeResize="0"/>
          <p:nvPr/>
        </p:nvPicPr>
        <p:blipFill rotWithShape="1">
          <a:blip r:embed="rId2">
            <a:alphaModFix amt="75000"/>
          </a:blip>
          <a:srcRect b="5563" l="-6303" r="61085" t="50490"/>
          <a:stretch/>
        </p:blipFill>
        <p:spPr>
          <a:xfrm rot="10800000">
            <a:off x="0" y="3201776"/>
            <a:ext cx="1774300" cy="194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_1">
    <p:spTree>
      <p:nvGrpSpPr>
        <p:cNvPr id="5060" name="Shape 5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1" name="Google Shape;5061;p28"/>
          <p:cNvSpPr txBox="1"/>
          <p:nvPr>
            <p:ph type="title"/>
          </p:nvPr>
        </p:nvSpPr>
        <p:spPr>
          <a:xfrm>
            <a:off x="2646000" y="615141"/>
            <a:ext cx="3852000" cy="7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062" name="Google Shape;5062;p28"/>
          <p:cNvSpPr txBox="1"/>
          <p:nvPr>
            <p:ph idx="1" type="subTitle"/>
          </p:nvPr>
        </p:nvSpPr>
        <p:spPr>
          <a:xfrm>
            <a:off x="2646000" y="1508350"/>
            <a:ext cx="3852000" cy="10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5063" name="Google Shape;5063;p28"/>
          <p:cNvGrpSpPr/>
          <p:nvPr/>
        </p:nvGrpSpPr>
        <p:grpSpPr>
          <a:xfrm flipH="1">
            <a:off x="6613924" y="21377"/>
            <a:ext cx="3059215" cy="5100745"/>
            <a:chOff x="-3483" y="167576"/>
            <a:chExt cx="3059215" cy="5100745"/>
          </a:xfrm>
        </p:grpSpPr>
        <p:sp>
          <p:nvSpPr>
            <p:cNvPr id="5064" name="Google Shape;5064;p28"/>
            <p:cNvSpPr/>
            <p:nvPr/>
          </p:nvSpPr>
          <p:spPr>
            <a:xfrm flipH="1" rot="10800000">
              <a:off x="-3483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28"/>
            <p:cNvSpPr/>
            <p:nvPr/>
          </p:nvSpPr>
          <p:spPr>
            <a:xfrm flipH="1" rot="10800000">
              <a:off x="465088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28"/>
            <p:cNvSpPr/>
            <p:nvPr/>
          </p:nvSpPr>
          <p:spPr>
            <a:xfrm flipH="1" rot="10800000">
              <a:off x="932470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28"/>
            <p:cNvSpPr/>
            <p:nvPr/>
          </p:nvSpPr>
          <p:spPr>
            <a:xfrm flipH="1" rot="10800000">
              <a:off x="1399851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28"/>
            <p:cNvSpPr/>
            <p:nvPr/>
          </p:nvSpPr>
          <p:spPr>
            <a:xfrm flipH="1" rot="10800000">
              <a:off x="1867232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28"/>
            <p:cNvSpPr/>
            <p:nvPr/>
          </p:nvSpPr>
          <p:spPr>
            <a:xfrm flipH="1" rot="10800000">
              <a:off x="2334614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28"/>
            <p:cNvSpPr/>
            <p:nvPr/>
          </p:nvSpPr>
          <p:spPr>
            <a:xfrm flipH="1" rot="10800000">
              <a:off x="2801950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28"/>
            <p:cNvSpPr/>
            <p:nvPr/>
          </p:nvSpPr>
          <p:spPr>
            <a:xfrm flipH="1" rot="10800000">
              <a:off x="230802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28"/>
            <p:cNvSpPr/>
            <p:nvPr/>
          </p:nvSpPr>
          <p:spPr>
            <a:xfrm flipH="1" rot="10800000">
              <a:off x="698184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28"/>
            <p:cNvSpPr/>
            <p:nvPr/>
          </p:nvSpPr>
          <p:spPr>
            <a:xfrm flipH="1" rot="10800000">
              <a:off x="1165565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28"/>
            <p:cNvSpPr/>
            <p:nvPr/>
          </p:nvSpPr>
          <p:spPr>
            <a:xfrm flipH="1" rot="10800000">
              <a:off x="1632901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28"/>
            <p:cNvSpPr/>
            <p:nvPr/>
          </p:nvSpPr>
          <p:spPr>
            <a:xfrm flipH="1" rot="10800000">
              <a:off x="2100283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28"/>
            <p:cNvSpPr/>
            <p:nvPr/>
          </p:nvSpPr>
          <p:spPr>
            <a:xfrm flipH="1" rot="10800000">
              <a:off x="2567664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28"/>
            <p:cNvSpPr/>
            <p:nvPr/>
          </p:nvSpPr>
          <p:spPr>
            <a:xfrm flipH="1" rot="10800000">
              <a:off x="114255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28"/>
            <p:cNvSpPr/>
            <p:nvPr/>
          </p:nvSpPr>
          <p:spPr>
            <a:xfrm flipH="1" rot="10800000">
              <a:off x="581636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28"/>
            <p:cNvSpPr/>
            <p:nvPr/>
          </p:nvSpPr>
          <p:spPr>
            <a:xfrm flipH="1" rot="10800000">
              <a:off x="1049017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28"/>
            <p:cNvSpPr/>
            <p:nvPr/>
          </p:nvSpPr>
          <p:spPr>
            <a:xfrm flipH="1" rot="10800000">
              <a:off x="1516399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28"/>
            <p:cNvSpPr/>
            <p:nvPr/>
          </p:nvSpPr>
          <p:spPr>
            <a:xfrm flipH="1" rot="10800000">
              <a:off x="1984970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28"/>
            <p:cNvSpPr/>
            <p:nvPr/>
          </p:nvSpPr>
          <p:spPr>
            <a:xfrm flipH="1" rot="10800000">
              <a:off x="2452352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28"/>
            <p:cNvSpPr/>
            <p:nvPr/>
          </p:nvSpPr>
          <p:spPr>
            <a:xfrm flipH="1" rot="10800000">
              <a:off x="348540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28"/>
            <p:cNvSpPr/>
            <p:nvPr/>
          </p:nvSpPr>
          <p:spPr>
            <a:xfrm flipH="1" rot="10800000">
              <a:off x="815922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28"/>
            <p:cNvSpPr/>
            <p:nvPr/>
          </p:nvSpPr>
          <p:spPr>
            <a:xfrm flipH="1" rot="10800000">
              <a:off x="1283303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28"/>
            <p:cNvSpPr/>
            <p:nvPr/>
          </p:nvSpPr>
          <p:spPr>
            <a:xfrm flipH="1" rot="10800000">
              <a:off x="1750685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28"/>
            <p:cNvSpPr/>
            <p:nvPr/>
          </p:nvSpPr>
          <p:spPr>
            <a:xfrm flipH="1" rot="10800000">
              <a:off x="2218066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28"/>
            <p:cNvSpPr/>
            <p:nvPr/>
          </p:nvSpPr>
          <p:spPr>
            <a:xfrm flipH="1" rot="10800000">
              <a:off x="2685447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28"/>
            <p:cNvSpPr/>
            <p:nvPr/>
          </p:nvSpPr>
          <p:spPr>
            <a:xfrm flipH="1" rot="10800000">
              <a:off x="114255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28"/>
            <p:cNvSpPr/>
            <p:nvPr/>
          </p:nvSpPr>
          <p:spPr>
            <a:xfrm flipH="1" rot="10800000">
              <a:off x="581636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28"/>
            <p:cNvSpPr/>
            <p:nvPr/>
          </p:nvSpPr>
          <p:spPr>
            <a:xfrm flipH="1" rot="10800000">
              <a:off x="1049017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28"/>
            <p:cNvSpPr/>
            <p:nvPr/>
          </p:nvSpPr>
          <p:spPr>
            <a:xfrm flipH="1" rot="10800000">
              <a:off x="1516399" y="45878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28"/>
            <p:cNvSpPr/>
            <p:nvPr/>
          </p:nvSpPr>
          <p:spPr>
            <a:xfrm flipH="1" rot="10800000">
              <a:off x="348540" y="45878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28"/>
            <p:cNvSpPr/>
            <p:nvPr/>
          </p:nvSpPr>
          <p:spPr>
            <a:xfrm flipH="1" rot="10800000">
              <a:off x="815922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28"/>
            <p:cNvSpPr/>
            <p:nvPr/>
          </p:nvSpPr>
          <p:spPr>
            <a:xfrm flipH="1" rot="10800000">
              <a:off x="1283303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28"/>
            <p:cNvSpPr/>
            <p:nvPr/>
          </p:nvSpPr>
          <p:spPr>
            <a:xfrm flipH="1" rot="10800000">
              <a:off x="1750685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28"/>
            <p:cNvSpPr/>
            <p:nvPr/>
          </p:nvSpPr>
          <p:spPr>
            <a:xfrm flipH="1" rot="10800000">
              <a:off x="-3483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28"/>
            <p:cNvSpPr/>
            <p:nvPr/>
          </p:nvSpPr>
          <p:spPr>
            <a:xfrm flipH="1" rot="10800000">
              <a:off x="465088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28"/>
            <p:cNvSpPr/>
            <p:nvPr/>
          </p:nvSpPr>
          <p:spPr>
            <a:xfrm flipH="1" rot="10800000">
              <a:off x="932470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28"/>
            <p:cNvSpPr/>
            <p:nvPr/>
          </p:nvSpPr>
          <p:spPr>
            <a:xfrm flipH="1" rot="10800000">
              <a:off x="1399851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28"/>
            <p:cNvSpPr/>
            <p:nvPr/>
          </p:nvSpPr>
          <p:spPr>
            <a:xfrm flipH="1" rot="10800000">
              <a:off x="1867232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28"/>
            <p:cNvSpPr/>
            <p:nvPr/>
          </p:nvSpPr>
          <p:spPr>
            <a:xfrm flipH="1" rot="10800000">
              <a:off x="2334614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28"/>
            <p:cNvSpPr/>
            <p:nvPr/>
          </p:nvSpPr>
          <p:spPr>
            <a:xfrm flipH="1" rot="10800000">
              <a:off x="230802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28"/>
            <p:cNvSpPr/>
            <p:nvPr/>
          </p:nvSpPr>
          <p:spPr>
            <a:xfrm flipH="1" rot="10800000">
              <a:off x="698184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28"/>
            <p:cNvSpPr/>
            <p:nvPr/>
          </p:nvSpPr>
          <p:spPr>
            <a:xfrm flipH="1" rot="10800000">
              <a:off x="1165565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28"/>
            <p:cNvSpPr/>
            <p:nvPr/>
          </p:nvSpPr>
          <p:spPr>
            <a:xfrm flipH="1" rot="10800000">
              <a:off x="1632901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28"/>
            <p:cNvSpPr/>
            <p:nvPr/>
          </p:nvSpPr>
          <p:spPr>
            <a:xfrm flipH="1" rot="10800000">
              <a:off x="2100283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28"/>
            <p:cNvSpPr/>
            <p:nvPr/>
          </p:nvSpPr>
          <p:spPr>
            <a:xfrm flipH="1" rot="10800000">
              <a:off x="2567664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28"/>
            <p:cNvSpPr/>
            <p:nvPr/>
          </p:nvSpPr>
          <p:spPr>
            <a:xfrm flipH="1" rot="10800000">
              <a:off x="114255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28"/>
            <p:cNvSpPr/>
            <p:nvPr/>
          </p:nvSpPr>
          <p:spPr>
            <a:xfrm flipH="1" rot="10800000">
              <a:off x="581636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28"/>
            <p:cNvSpPr/>
            <p:nvPr/>
          </p:nvSpPr>
          <p:spPr>
            <a:xfrm flipH="1" rot="10800000">
              <a:off x="1049017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28"/>
            <p:cNvSpPr/>
            <p:nvPr/>
          </p:nvSpPr>
          <p:spPr>
            <a:xfrm flipH="1" rot="10800000">
              <a:off x="1516399" y="162717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28"/>
            <p:cNvSpPr/>
            <p:nvPr/>
          </p:nvSpPr>
          <p:spPr>
            <a:xfrm flipH="1" rot="10800000">
              <a:off x="1984970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28"/>
            <p:cNvSpPr/>
            <p:nvPr/>
          </p:nvSpPr>
          <p:spPr>
            <a:xfrm flipH="1" rot="10800000">
              <a:off x="2452352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28"/>
            <p:cNvSpPr/>
            <p:nvPr/>
          </p:nvSpPr>
          <p:spPr>
            <a:xfrm flipH="1" rot="10800000">
              <a:off x="348540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28"/>
            <p:cNvSpPr/>
            <p:nvPr/>
          </p:nvSpPr>
          <p:spPr>
            <a:xfrm flipH="1" rot="10800000">
              <a:off x="815922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28"/>
            <p:cNvSpPr/>
            <p:nvPr/>
          </p:nvSpPr>
          <p:spPr>
            <a:xfrm flipH="1" rot="10800000">
              <a:off x="1283303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28"/>
            <p:cNvSpPr/>
            <p:nvPr/>
          </p:nvSpPr>
          <p:spPr>
            <a:xfrm flipH="1" rot="10800000">
              <a:off x="1750685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28"/>
            <p:cNvSpPr/>
            <p:nvPr/>
          </p:nvSpPr>
          <p:spPr>
            <a:xfrm flipH="1" rot="10800000">
              <a:off x="2218066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28"/>
            <p:cNvSpPr/>
            <p:nvPr/>
          </p:nvSpPr>
          <p:spPr>
            <a:xfrm flipH="1" rot="10800000">
              <a:off x="114255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28"/>
            <p:cNvSpPr/>
            <p:nvPr/>
          </p:nvSpPr>
          <p:spPr>
            <a:xfrm flipH="1" rot="10800000">
              <a:off x="581636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28"/>
            <p:cNvSpPr/>
            <p:nvPr/>
          </p:nvSpPr>
          <p:spPr>
            <a:xfrm flipH="1" rot="10800000">
              <a:off x="1049017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28"/>
            <p:cNvSpPr/>
            <p:nvPr/>
          </p:nvSpPr>
          <p:spPr>
            <a:xfrm flipH="1" rot="10800000">
              <a:off x="1516399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28"/>
            <p:cNvSpPr/>
            <p:nvPr/>
          </p:nvSpPr>
          <p:spPr>
            <a:xfrm flipH="1" rot="10800000">
              <a:off x="1984970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28"/>
            <p:cNvSpPr/>
            <p:nvPr/>
          </p:nvSpPr>
          <p:spPr>
            <a:xfrm flipH="1" rot="10800000">
              <a:off x="2452352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28"/>
            <p:cNvSpPr/>
            <p:nvPr/>
          </p:nvSpPr>
          <p:spPr>
            <a:xfrm flipH="1" rot="10800000">
              <a:off x="348540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28"/>
            <p:cNvSpPr/>
            <p:nvPr/>
          </p:nvSpPr>
          <p:spPr>
            <a:xfrm flipH="1" rot="10800000">
              <a:off x="815922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28"/>
            <p:cNvSpPr/>
            <p:nvPr/>
          </p:nvSpPr>
          <p:spPr>
            <a:xfrm flipH="1" rot="10800000">
              <a:off x="1283303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28"/>
            <p:cNvSpPr/>
            <p:nvPr/>
          </p:nvSpPr>
          <p:spPr>
            <a:xfrm flipH="1" rot="10800000">
              <a:off x="1750685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28"/>
            <p:cNvSpPr/>
            <p:nvPr/>
          </p:nvSpPr>
          <p:spPr>
            <a:xfrm flipH="1" rot="10800000">
              <a:off x="2218066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28"/>
            <p:cNvSpPr/>
            <p:nvPr/>
          </p:nvSpPr>
          <p:spPr>
            <a:xfrm flipH="1" rot="10800000">
              <a:off x="-3483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28"/>
            <p:cNvSpPr/>
            <p:nvPr/>
          </p:nvSpPr>
          <p:spPr>
            <a:xfrm flipH="1" rot="10800000">
              <a:off x="465088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28"/>
            <p:cNvSpPr/>
            <p:nvPr/>
          </p:nvSpPr>
          <p:spPr>
            <a:xfrm flipH="1" rot="10800000">
              <a:off x="932470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28"/>
            <p:cNvSpPr/>
            <p:nvPr/>
          </p:nvSpPr>
          <p:spPr>
            <a:xfrm flipH="1" rot="10800000">
              <a:off x="1399851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28"/>
            <p:cNvSpPr/>
            <p:nvPr/>
          </p:nvSpPr>
          <p:spPr>
            <a:xfrm flipH="1" rot="10800000">
              <a:off x="1867232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28"/>
            <p:cNvSpPr/>
            <p:nvPr/>
          </p:nvSpPr>
          <p:spPr>
            <a:xfrm flipH="1" rot="10800000">
              <a:off x="2334614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28"/>
            <p:cNvSpPr/>
            <p:nvPr/>
          </p:nvSpPr>
          <p:spPr>
            <a:xfrm flipH="1" rot="10800000">
              <a:off x="230802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28"/>
            <p:cNvSpPr/>
            <p:nvPr/>
          </p:nvSpPr>
          <p:spPr>
            <a:xfrm flipH="1" rot="10800000">
              <a:off x="698184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28"/>
            <p:cNvSpPr/>
            <p:nvPr/>
          </p:nvSpPr>
          <p:spPr>
            <a:xfrm flipH="1" rot="10800000">
              <a:off x="1165565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28"/>
            <p:cNvSpPr/>
            <p:nvPr/>
          </p:nvSpPr>
          <p:spPr>
            <a:xfrm flipH="1" rot="10800000">
              <a:off x="1632901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28"/>
            <p:cNvSpPr/>
            <p:nvPr/>
          </p:nvSpPr>
          <p:spPr>
            <a:xfrm flipH="1" rot="10800000">
              <a:off x="2100283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28"/>
            <p:cNvSpPr/>
            <p:nvPr/>
          </p:nvSpPr>
          <p:spPr>
            <a:xfrm flipH="1" rot="10800000">
              <a:off x="2567664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28"/>
            <p:cNvSpPr/>
            <p:nvPr/>
          </p:nvSpPr>
          <p:spPr>
            <a:xfrm flipH="1" rot="10800000">
              <a:off x="114255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28"/>
            <p:cNvSpPr/>
            <p:nvPr/>
          </p:nvSpPr>
          <p:spPr>
            <a:xfrm flipH="1" rot="10800000">
              <a:off x="581636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28"/>
            <p:cNvSpPr/>
            <p:nvPr/>
          </p:nvSpPr>
          <p:spPr>
            <a:xfrm flipH="1" rot="10800000">
              <a:off x="1049017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28"/>
            <p:cNvSpPr/>
            <p:nvPr/>
          </p:nvSpPr>
          <p:spPr>
            <a:xfrm flipH="1" rot="10800000">
              <a:off x="1516399" y="250316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28"/>
            <p:cNvSpPr/>
            <p:nvPr/>
          </p:nvSpPr>
          <p:spPr>
            <a:xfrm flipH="1" rot="10800000">
              <a:off x="1984970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28"/>
            <p:cNvSpPr/>
            <p:nvPr/>
          </p:nvSpPr>
          <p:spPr>
            <a:xfrm flipH="1" rot="10800000">
              <a:off x="2452352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28"/>
            <p:cNvSpPr/>
            <p:nvPr/>
          </p:nvSpPr>
          <p:spPr>
            <a:xfrm flipH="1" rot="10800000">
              <a:off x="348540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28"/>
            <p:cNvSpPr/>
            <p:nvPr/>
          </p:nvSpPr>
          <p:spPr>
            <a:xfrm flipH="1" rot="10800000">
              <a:off x="815922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28"/>
            <p:cNvSpPr/>
            <p:nvPr/>
          </p:nvSpPr>
          <p:spPr>
            <a:xfrm flipH="1" rot="10800000">
              <a:off x="1283303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28"/>
            <p:cNvSpPr/>
            <p:nvPr/>
          </p:nvSpPr>
          <p:spPr>
            <a:xfrm flipH="1" rot="10800000">
              <a:off x="1750685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28"/>
            <p:cNvSpPr/>
            <p:nvPr/>
          </p:nvSpPr>
          <p:spPr>
            <a:xfrm flipH="1" rot="10800000">
              <a:off x="2218066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28"/>
            <p:cNvSpPr/>
            <p:nvPr/>
          </p:nvSpPr>
          <p:spPr>
            <a:xfrm flipH="1" rot="10800000">
              <a:off x="114255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28"/>
            <p:cNvSpPr/>
            <p:nvPr/>
          </p:nvSpPr>
          <p:spPr>
            <a:xfrm flipH="1" rot="10800000">
              <a:off x="581636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28"/>
            <p:cNvSpPr/>
            <p:nvPr/>
          </p:nvSpPr>
          <p:spPr>
            <a:xfrm flipH="1" rot="10800000">
              <a:off x="1049017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28"/>
            <p:cNvSpPr/>
            <p:nvPr/>
          </p:nvSpPr>
          <p:spPr>
            <a:xfrm flipH="1" rot="10800000">
              <a:off x="1516399" y="221077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28"/>
            <p:cNvSpPr/>
            <p:nvPr/>
          </p:nvSpPr>
          <p:spPr>
            <a:xfrm flipH="1" rot="10800000">
              <a:off x="1984970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28"/>
            <p:cNvSpPr/>
            <p:nvPr/>
          </p:nvSpPr>
          <p:spPr>
            <a:xfrm flipH="1" rot="10800000">
              <a:off x="2452352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28"/>
            <p:cNvSpPr/>
            <p:nvPr/>
          </p:nvSpPr>
          <p:spPr>
            <a:xfrm flipH="1" rot="10800000">
              <a:off x="348540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28"/>
            <p:cNvSpPr/>
            <p:nvPr/>
          </p:nvSpPr>
          <p:spPr>
            <a:xfrm flipH="1" rot="10800000">
              <a:off x="815922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28"/>
            <p:cNvSpPr/>
            <p:nvPr/>
          </p:nvSpPr>
          <p:spPr>
            <a:xfrm flipH="1" rot="10800000">
              <a:off x="1283303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28"/>
            <p:cNvSpPr/>
            <p:nvPr/>
          </p:nvSpPr>
          <p:spPr>
            <a:xfrm flipH="1" rot="10800000">
              <a:off x="1750685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28"/>
            <p:cNvSpPr/>
            <p:nvPr/>
          </p:nvSpPr>
          <p:spPr>
            <a:xfrm flipH="1" rot="10800000">
              <a:off x="2218066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28"/>
            <p:cNvSpPr/>
            <p:nvPr/>
          </p:nvSpPr>
          <p:spPr>
            <a:xfrm flipH="1" rot="10800000">
              <a:off x="-3483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28"/>
            <p:cNvSpPr/>
            <p:nvPr/>
          </p:nvSpPr>
          <p:spPr>
            <a:xfrm flipH="1" rot="10800000">
              <a:off x="465088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28"/>
            <p:cNvSpPr/>
            <p:nvPr/>
          </p:nvSpPr>
          <p:spPr>
            <a:xfrm flipH="1" rot="10800000">
              <a:off x="932470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28"/>
            <p:cNvSpPr/>
            <p:nvPr/>
          </p:nvSpPr>
          <p:spPr>
            <a:xfrm flipH="1" rot="10800000">
              <a:off x="1399851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28"/>
            <p:cNvSpPr/>
            <p:nvPr/>
          </p:nvSpPr>
          <p:spPr>
            <a:xfrm flipH="1" rot="10800000">
              <a:off x="1867232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28"/>
            <p:cNvSpPr/>
            <p:nvPr/>
          </p:nvSpPr>
          <p:spPr>
            <a:xfrm flipH="1" rot="10800000">
              <a:off x="2334614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28"/>
            <p:cNvSpPr/>
            <p:nvPr/>
          </p:nvSpPr>
          <p:spPr>
            <a:xfrm flipH="1" rot="10800000">
              <a:off x="230802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28"/>
            <p:cNvSpPr/>
            <p:nvPr/>
          </p:nvSpPr>
          <p:spPr>
            <a:xfrm flipH="1" rot="10800000">
              <a:off x="698184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28"/>
            <p:cNvSpPr/>
            <p:nvPr/>
          </p:nvSpPr>
          <p:spPr>
            <a:xfrm flipH="1" rot="10800000">
              <a:off x="1165565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28"/>
            <p:cNvSpPr/>
            <p:nvPr/>
          </p:nvSpPr>
          <p:spPr>
            <a:xfrm flipH="1" rot="10800000">
              <a:off x="1632901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28"/>
            <p:cNvSpPr/>
            <p:nvPr/>
          </p:nvSpPr>
          <p:spPr>
            <a:xfrm flipH="1" rot="10800000">
              <a:off x="2100283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28"/>
            <p:cNvSpPr/>
            <p:nvPr/>
          </p:nvSpPr>
          <p:spPr>
            <a:xfrm flipH="1" rot="10800000">
              <a:off x="2567664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28"/>
            <p:cNvSpPr/>
            <p:nvPr/>
          </p:nvSpPr>
          <p:spPr>
            <a:xfrm flipH="1" rot="10800000">
              <a:off x="114255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28"/>
            <p:cNvSpPr/>
            <p:nvPr/>
          </p:nvSpPr>
          <p:spPr>
            <a:xfrm flipH="1" rot="10800000">
              <a:off x="581636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28"/>
            <p:cNvSpPr/>
            <p:nvPr/>
          </p:nvSpPr>
          <p:spPr>
            <a:xfrm flipH="1" rot="10800000">
              <a:off x="1049017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28"/>
            <p:cNvSpPr/>
            <p:nvPr/>
          </p:nvSpPr>
          <p:spPr>
            <a:xfrm flipH="1" rot="10800000">
              <a:off x="1516399" y="337916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28"/>
            <p:cNvSpPr/>
            <p:nvPr/>
          </p:nvSpPr>
          <p:spPr>
            <a:xfrm flipH="1" rot="10800000">
              <a:off x="348540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28"/>
            <p:cNvSpPr/>
            <p:nvPr/>
          </p:nvSpPr>
          <p:spPr>
            <a:xfrm flipH="1" rot="10800000">
              <a:off x="815922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28"/>
            <p:cNvSpPr/>
            <p:nvPr/>
          </p:nvSpPr>
          <p:spPr>
            <a:xfrm flipH="1" rot="10800000">
              <a:off x="1283303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28"/>
            <p:cNvSpPr/>
            <p:nvPr/>
          </p:nvSpPr>
          <p:spPr>
            <a:xfrm flipH="1" rot="10800000">
              <a:off x="1750685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28"/>
            <p:cNvSpPr/>
            <p:nvPr/>
          </p:nvSpPr>
          <p:spPr>
            <a:xfrm flipH="1" rot="10800000">
              <a:off x="114255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28"/>
            <p:cNvSpPr/>
            <p:nvPr/>
          </p:nvSpPr>
          <p:spPr>
            <a:xfrm flipH="1" rot="10800000">
              <a:off x="581636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28"/>
            <p:cNvSpPr/>
            <p:nvPr/>
          </p:nvSpPr>
          <p:spPr>
            <a:xfrm flipH="1" rot="10800000">
              <a:off x="1049017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28"/>
            <p:cNvSpPr/>
            <p:nvPr/>
          </p:nvSpPr>
          <p:spPr>
            <a:xfrm flipH="1" rot="10800000">
              <a:off x="1516399" y="30867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28"/>
            <p:cNvSpPr/>
            <p:nvPr/>
          </p:nvSpPr>
          <p:spPr>
            <a:xfrm flipH="1" rot="10800000">
              <a:off x="1984970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28"/>
            <p:cNvSpPr/>
            <p:nvPr/>
          </p:nvSpPr>
          <p:spPr>
            <a:xfrm flipH="1" rot="10800000">
              <a:off x="2452352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28"/>
            <p:cNvSpPr/>
            <p:nvPr/>
          </p:nvSpPr>
          <p:spPr>
            <a:xfrm flipH="1" rot="10800000">
              <a:off x="348540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28"/>
            <p:cNvSpPr/>
            <p:nvPr/>
          </p:nvSpPr>
          <p:spPr>
            <a:xfrm flipH="1" rot="10800000">
              <a:off x="815922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28"/>
            <p:cNvSpPr/>
            <p:nvPr/>
          </p:nvSpPr>
          <p:spPr>
            <a:xfrm flipH="1" rot="10800000">
              <a:off x="1283303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28"/>
            <p:cNvSpPr/>
            <p:nvPr/>
          </p:nvSpPr>
          <p:spPr>
            <a:xfrm flipH="1" rot="10800000">
              <a:off x="1750685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28"/>
            <p:cNvSpPr/>
            <p:nvPr/>
          </p:nvSpPr>
          <p:spPr>
            <a:xfrm flipH="1" rot="10800000">
              <a:off x="2218066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28"/>
            <p:cNvSpPr/>
            <p:nvPr/>
          </p:nvSpPr>
          <p:spPr>
            <a:xfrm flipH="1" rot="10800000">
              <a:off x="-3483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28"/>
            <p:cNvSpPr/>
            <p:nvPr/>
          </p:nvSpPr>
          <p:spPr>
            <a:xfrm flipH="1" rot="10800000">
              <a:off x="465088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28"/>
            <p:cNvSpPr/>
            <p:nvPr/>
          </p:nvSpPr>
          <p:spPr>
            <a:xfrm flipH="1" rot="10800000">
              <a:off x="932470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28"/>
            <p:cNvSpPr/>
            <p:nvPr/>
          </p:nvSpPr>
          <p:spPr>
            <a:xfrm flipH="1" rot="10800000">
              <a:off x="1399851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28"/>
            <p:cNvSpPr/>
            <p:nvPr/>
          </p:nvSpPr>
          <p:spPr>
            <a:xfrm flipH="1" rot="10800000">
              <a:off x="1867232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28"/>
            <p:cNvSpPr/>
            <p:nvPr/>
          </p:nvSpPr>
          <p:spPr>
            <a:xfrm flipH="1" rot="10800000">
              <a:off x="2334614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28"/>
            <p:cNvSpPr/>
            <p:nvPr/>
          </p:nvSpPr>
          <p:spPr>
            <a:xfrm flipH="1" rot="10800000">
              <a:off x="230802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28"/>
            <p:cNvSpPr/>
            <p:nvPr/>
          </p:nvSpPr>
          <p:spPr>
            <a:xfrm flipH="1" rot="10800000">
              <a:off x="698184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28"/>
            <p:cNvSpPr/>
            <p:nvPr/>
          </p:nvSpPr>
          <p:spPr>
            <a:xfrm flipH="1" rot="10800000">
              <a:off x="1165565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28"/>
            <p:cNvSpPr/>
            <p:nvPr/>
          </p:nvSpPr>
          <p:spPr>
            <a:xfrm flipH="1" rot="10800000">
              <a:off x="1632901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28"/>
            <p:cNvSpPr/>
            <p:nvPr/>
          </p:nvSpPr>
          <p:spPr>
            <a:xfrm flipH="1" rot="10800000">
              <a:off x="2100283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28"/>
            <p:cNvSpPr/>
            <p:nvPr/>
          </p:nvSpPr>
          <p:spPr>
            <a:xfrm flipH="1" rot="10800000">
              <a:off x="2567664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28"/>
            <p:cNvSpPr/>
            <p:nvPr/>
          </p:nvSpPr>
          <p:spPr>
            <a:xfrm flipH="1" rot="10800000">
              <a:off x="114255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28"/>
            <p:cNvSpPr/>
            <p:nvPr/>
          </p:nvSpPr>
          <p:spPr>
            <a:xfrm flipH="1" rot="10800000">
              <a:off x="581636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28"/>
            <p:cNvSpPr/>
            <p:nvPr/>
          </p:nvSpPr>
          <p:spPr>
            <a:xfrm flipH="1" rot="10800000">
              <a:off x="1049017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28"/>
            <p:cNvSpPr/>
            <p:nvPr/>
          </p:nvSpPr>
          <p:spPr>
            <a:xfrm flipH="1" rot="10800000">
              <a:off x="1516399" y="42551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28"/>
            <p:cNvSpPr/>
            <p:nvPr/>
          </p:nvSpPr>
          <p:spPr>
            <a:xfrm flipH="1" rot="10800000">
              <a:off x="1984970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28"/>
            <p:cNvSpPr/>
            <p:nvPr/>
          </p:nvSpPr>
          <p:spPr>
            <a:xfrm flipH="1" rot="10800000">
              <a:off x="2452352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28"/>
            <p:cNvSpPr/>
            <p:nvPr/>
          </p:nvSpPr>
          <p:spPr>
            <a:xfrm flipH="1" rot="10800000">
              <a:off x="348540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28"/>
            <p:cNvSpPr/>
            <p:nvPr/>
          </p:nvSpPr>
          <p:spPr>
            <a:xfrm flipH="1" rot="10800000">
              <a:off x="815922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28"/>
            <p:cNvSpPr/>
            <p:nvPr/>
          </p:nvSpPr>
          <p:spPr>
            <a:xfrm flipH="1" rot="10800000">
              <a:off x="1283303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28"/>
            <p:cNvSpPr/>
            <p:nvPr/>
          </p:nvSpPr>
          <p:spPr>
            <a:xfrm flipH="1" rot="10800000">
              <a:off x="1750685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28"/>
            <p:cNvSpPr/>
            <p:nvPr/>
          </p:nvSpPr>
          <p:spPr>
            <a:xfrm flipH="1" rot="10800000">
              <a:off x="2218066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28"/>
            <p:cNvSpPr/>
            <p:nvPr/>
          </p:nvSpPr>
          <p:spPr>
            <a:xfrm flipH="1" rot="10800000">
              <a:off x="114255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28"/>
            <p:cNvSpPr/>
            <p:nvPr/>
          </p:nvSpPr>
          <p:spPr>
            <a:xfrm flipH="1" rot="10800000">
              <a:off x="581636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28"/>
            <p:cNvSpPr/>
            <p:nvPr/>
          </p:nvSpPr>
          <p:spPr>
            <a:xfrm flipH="1" rot="10800000">
              <a:off x="1049017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28"/>
            <p:cNvSpPr/>
            <p:nvPr/>
          </p:nvSpPr>
          <p:spPr>
            <a:xfrm flipH="1" rot="10800000">
              <a:off x="1516399" y="39627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28"/>
            <p:cNvSpPr/>
            <p:nvPr/>
          </p:nvSpPr>
          <p:spPr>
            <a:xfrm flipH="1" rot="10800000">
              <a:off x="1984970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28"/>
            <p:cNvSpPr/>
            <p:nvPr/>
          </p:nvSpPr>
          <p:spPr>
            <a:xfrm flipH="1" rot="10800000">
              <a:off x="2452352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28"/>
            <p:cNvSpPr/>
            <p:nvPr/>
          </p:nvSpPr>
          <p:spPr>
            <a:xfrm flipH="1" rot="10800000">
              <a:off x="348540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28"/>
            <p:cNvSpPr/>
            <p:nvPr/>
          </p:nvSpPr>
          <p:spPr>
            <a:xfrm flipH="1" rot="10800000">
              <a:off x="815922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28"/>
            <p:cNvSpPr/>
            <p:nvPr/>
          </p:nvSpPr>
          <p:spPr>
            <a:xfrm flipH="1" rot="10800000">
              <a:off x="1283303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28"/>
            <p:cNvSpPr/>
            <p:nvPr/>
          </p:nvSpPr>
          <p:spPr>
            <a:xfrm flipH="1" rot="10800000">
              <a:off x="1750685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28"/>
            <p:cNvSpPr/>
            <p:nvPr/>
          </p:nvSpPr>
          <p:spPr>
            <a:xfrm flipH="1" rot="10800000">
              <a:off x="2218066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28"/>
            <p:cNvSpPr/>
            <p:nvPr/>
          </p:nvSpPr>
          <p:spPr>
            <a:xfrm flipH="1" rot="10800000">
              <a:off x="-3483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28"/>
            <p:cNvSpPr/>
            <p:nvPr/>
          </p:nvSpPr>
          <p:spPr>
            <a:xfrm flipH="1" rot="10800000">
              <a:off x="465088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28"/>
            <p:cNvSpPr/>
            <p:nvPr/>
          </p:nvSpPr>
          <p:spPr>
            <a:xfrm flipH="1" rot="10800000">
              <a:off x="932470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28"/>
            <p:cNvSpPr/>
            <p:nvPr/>
          </p:nvSpPr>
          <p:spPr>
            <a:xfrm flipH="1" rot="10800000">
              <a:off x="1399851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28"/>
            <p:cNvSpPr/>
            <p:nvPr/>
          </p:nvSpPr>
          <p:spPr>
            <a:xfrm flipH="1" rot="10800000">
              <a:off x="1867232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28"/>
            <p:cNvSpPr/>
            <p:nvPr/>
          </p:nvSpPr>
          <p:spPr>
            <a:xfrm flipH="1" rot="10800000">
              <a:off x="230802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28"/>
            <p:cNvSpPr/>
            <p:nvPr/>
          </p:nvSpPr>
          <p:spPr>
            <a:xfrm flipH="1" rot="10800000">
              <a:off x="698184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28"/>
            <p:cNvSpPr/>
            <p:nvPr/>
          </p:nvSpPr>
          <p:spPr>
            <a:xfrm flipH="1" rot="10800000">
              <a:off x="1165565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28"/>
            <p:cNvSpPr/>
            <p:nvPr/>
          </p:nvSpPr>
          <p:spPr>
            <a:xfrm flipH="1" rot="10800000">
              <a:off x="1632901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28"/>
            <p:cNvSpPr/>
            <p:nvPr/>
          </p:nvSpPr>
          <p:spPr>
            <a:xfrm flipH="1" rot="10800000">
              <a:off x="114255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28"/>
            <p:cNvSpPr/>
            <p:nvPr/>
          </p:nvSpPr>
          <p:spPr>
            <a:xfrm flipH="1" rot="10800000">
              <a:off x="581636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28"/>
            <p:cNvSpPr/>
            <p:nvPr/>
          </p:nvSpPr>
          <p:spPr>
            <a:xfrm flipH="1" rot="10800000">
              <a:off x="1049017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28"/>
            <p:cNvSpPr/>
            <p:nvPr/>
          </p:nvSpPr>
          <p:spPr>
            <a:xfrm flipH="1" rot="10800000">
              <a:off x="1516399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28"/>
            <p:cNvSpPr/>
            <p:nvPr/>
          </p:nvSpPr>
          <p:spPr>
            <a:xfrm flipH="1" rot="10800000">
              <a:off x="1984970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28"/>
            <p:cNvSpPr/>
            <p:nvPr/>
          </p:nvSpPr>
          <p:spPr>
            <a:xfrm flipH="1" rot="10800000">
              <a:off x="2452352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28"/>
            <p:cNvSpPr/>
            <p:nvPr/>
          </p:nvSpPr>
          <p:spPr>
            <a:xfrm flipH="1" rot="10800000">
              <a:off x="2919733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28"/>
            <p:cNvSpPr/>
            <p:nvPr/>
          </p:nvSpPr>
          <p:spPr>
            <a:xfrm flipH="1" rot="10800000">
              <a:off x="348540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28"/>
            <p:cNvSpPr/>
            <p:nvPr/>
          </p:nvSpPr>
          <p:spPr>
            <a:xfrm flipH="1" rot="10800000">
              <a:off x="815922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28"/>
            <p:cNvSpPr/>
            <p:nvPr/>
          </p:nvSpPr>
          <p:spPr>
            <a:xfrm flipH="1" rot="10800000">
              <a:off x="1283303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28"/>
            <p:cNvSpPr/>
            <p:nvPr/>
          </p:nvSpPr>
          <p:spPr>
            <a:xfrm flipH="1" rot="10800000">
              <a:off x="1750685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28"/>
            <p:cNvSpPr/>
            <p:nvPr/>
          </p:nvSpPr>
          <p:spPr>
            <a:xfrm flipH="1" rot="10800000">
              <a:off x="2218066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28"/>
            <p:cNvSpPr/>
            <p:nvPr/>
          </p:nvSpPr>
          <p:spPr>
            <a:xfrm flipH="1" rot="10800000">
              <a:off x="2685447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28"/>
            <p:cNvSpPr/>
            <p:nvPr/>
          </p:nvSpPr>
          <p:spPr>
            <a:xfrm flipH="1" rot="10800000">
              <a:off x="114255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28"/>
            <p:cNvSpPr/>
            <p:nvPr/>
          </p:nvSpPr>
          <p:spPr>
            <a:xfrm flipH="1" rot="10800000">
              <a:off x="581636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28"/>
            <p:cNvSpPr/>
            <p:nvPr/>
          </p:nvSpPr>
          <p:spPr>
            <a:xfrm flipH="1" rot="10800000">
              <a:off x="1049017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28"/>
            <p:cNvSpPr/>
            <p:nvPr/>
          </p:nvSpPr>
          <p:spPr>
            <a:xfrm flipH="1" rot="10800000">
              <a:off x="1516399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28"/>
            <p:cNvSpPr/>
            <p:nvPr/>
          </p:nvSpPr>
          <p:spPr>
            <a:xfrm flipH="1" rot="10800000">
              <a:off x="1984970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28"/>
            <p:cNvSpPr/>
            <p:nvPr/>
          </p:nvSpPr>
          <p:spPr>
            <a:xfrm flipH="1" rot="10800000">
              <a:off x="2452352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28"/>
            <p:cNvSpPr/>
            <p:nvPr/>
          </p:nvSpPr>
          <p:spPr>
            <a:xfrm flipH="1" rot="10800000">
              <a:off x="2919733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28"/>
            <p:cNvSpPr/>
            <p:nvPr/>
          </p:nvSpPr>
          <p:spPr>
            <a:xfrm flipH="1" rot="10800000">
              <a:off x="348540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28"/>
            <p:cNvSpPr/>
            <p:nvPr/>
          </p:nvSpPr>
          <p:spPr>
            <a:xfrm flipH="1" rot="10800000">
              <a:off x="815922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28"/>
            <p:cNvSpPr/>
            <p:nvPr/>
          </p:nvSpPr>
          <p:spPr>
            <a:xfrm flipH="1" rot="10800000">
              <a:off x="1283303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28"/>
            <p:cNvSpPr/>
            <p:nvPr/>
          </p:nvSpPr>
          <p:spPr>
            <a:xfrm flipH="1" rot="10800000">
              <a:off x="1750685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28"/>
            <p:cNvSpPr/>
            <p:nvPr/>
          </p:nvSpPr>
          <p:spPr>
            <a:xfrm flipH="1" rot="10800000">
              <a:off x="2218066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28"/>
            <p:cNvSpPr/>
            <p:nvPr/>
          </p:nvSpPr>
          <p:spPr>
            <a:xfrm flipH="1" rot="10800000">
              <a:off x="2685447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5" name="Google Shape;5265;p28"/>
          <p:cNvGrpSpPr/>
          <p:nvPr/>
        </p:nvGrpSpPr>
        <p:grpSpPr>
          <a:xfrm>
            <a:off x="-529139" y="21377"/>
            <a:ext cx="3059215" cy="5100745"/>
            <a:chOff x="-3483" y="167576"/>
            <a:chExt cx="3059215" cy="5100745"/>
          </a:xfrm>
        </p:grpSpPr>
        <p:sp>
          <p:nvSpPr>
            <p:cNvPr id="5266" name="Google Shape;5266;p28"/>
            <p:cNvSpPr/>
            <p:nvPr/>
          </p:nvSpPr>
          <p:spPr>
            <a:xfrm flipH="1" rot="10800000">
              <a:off x="-3483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28"/>
            <p:cNvSpPr/>
            <p:nvPr/>
          </p:nvSpPr>
          <p:spPr>
            <a:xfrm flipH="1" rot="10800000">
              <a:off x="465088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28"/>
            <p:cNvSpPr/>
            <p:nvPr/>
          </p:nvSpPr>
          <p:spPr>
            <a:xfrm flipH="1" rot="10800000">
              <a:off x="932470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28"/>
            <p:cNvSpPr/>
            <p:nvPr/>
          </p:nvSpPr>
          <p:spPr>
            <a:xfrm flipH="1" rot="10800000">
              <a:off x="1399851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28"/>
            <p:cNvSpPr/>
            <p:nvPr/>
          </p:nvSpPr>
          <p:spPr>
            <a:xfrm flipH="1" rot="10800000">
              <a:off x="1867232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28"/>
            <p:cNvSpPr/>
            <p:nvPr/>
          </p:nvSpPr>
          <p:spPr>
            <a:xfrm flipH="1" rot="10800000">
              <a:off x="2334614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28"/>
            <p:cNvSpPr/>
            <p:nvPr/>
          </p:nvSpPr>
          <p:spPr>
            <a:xfrm flipH="1" rot="10800000">
              <a:off x="2801950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28"/>
            <p:cNvSpPr/>
            <p:nvPr/>
          </p:nvSpPr>
          <p:spPr>
            <a:xfrm flipH="1" rot="10800000">
              <a:off x="230802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28"/>
            <p:cNvSpPr/>
            <p:nvPr/>
          </p:nvSpPr>
          <p:spPr>
            <a:xfrm flipH="1" rot="10800000">
              <a:off x="698184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28"/>
            <p:cNvSpPr/>
            <p:nvPr/>
          </p:nvSpPr>
          <p:spPr>
            <a:xfrm flipH="1" rot="10800000">
              <a:off x="1165565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28"/>
            <p:cNvSpPr/>
            <p:nvPr/>
          </p:nvSpPr>
          <p:spPr>
            <a:xfrm flipH="1" rot="10800000">
              <a:off x="1632901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28"/>
            <p:cNvSpPr/>
            <p:nvPr/>
          </p:nvSpPr>
          <p:spPr>
            <a:xfrm flipH="1" rot="10800000">
              <a:off x="2100283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28"/>
            <p:cNvSpPr/>
            <p:nvPr/>
          </p:nvSpPr>
          <p:spPr>
            <a:xfrm flipH="1" rot="10800000">
              <a:off x="2567664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28"/>
            <p:cNvSpPr/>
            <p:nvPr/>
          </p:nvSpPr>
          <p:spPr>
            <a:xfrm flipH="1" rot="10800000">
              <a:off x="114255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28"/>
            <p:cNvSpPr/>
            <p:nvPr/>
          </p:nvSpPr>
          <p:spPr>
            <a:xfrm flipH="1" rot="10800000">
              <a:off x="581636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28"/>
            <p:cNvSpPr/>
            <p:nvPr/>
          </p:nvSpPr>
          <p:spPr>
            <a:xfrm flipH="1" rot="10800000">
              <a:off x="1049017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28"/>
            <p:cNvSpPr/>
            <p:nvPr/>
          </p:nvSpPr>
          <p:spPr>
            <a:xfrm flipH="1" rot="10800000">
              <a:off x="1516399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28"/>
            <p:cNvSpPr/>
            <p:nvPr/>
          </p:nvSpPr>
          <p:spPr>
            <a:xfrm flipH="1" rot="10800000">
              <a:off x="1984970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28"/>
            <p:cNvSpPr/>
            <p:nvPr/>
          </p:nvSpPr>
          <p:spPr>
            <a:xfrm flipH="1" rot="10800000">
              <a:off x="2452352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28"/>
            <p:cNvSpPr/>
            <p:nvPr/>
          </p:nvSpPr>
          <p:spPr>
            <a:xfrm flipH="1" rot="10800000">
              <a:off x="348540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28"/>
            <p:cNvSpPr/>
            <p:nvPr/>
          </p:nvSpPr>
          <p:spPr>
            <a:xfrm flipH="1" rot="10800000">
              <a:off x="815922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28"/>
            <p:cNvSpPr/>
            <p:nvPr/>
          </p:nvSpPr>
          <p:spPr>
            <a:xfrm flipH="1" rot="10800000">
              <a:off x="1283303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28"/>
            <p:cNvSpPr/>
            <p:nvPr/>
          </p:nvSpPr>
          <p:spPr>
            <a:xfrm flipH="1" rot="10800000">
              <a:off x="1750685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28"/>
            <p:cNvSpPr/>
            <p:nvPr/>
          </p:nvSpPr>
          <p:spPr>
            <a:xfrm flipH="1" rot="10800000">
              <a:off x="2218066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28"/>
            <p:cNvSpPr/>
            <p:nvPr/>
          </p:nvSpPr>
          <p:spPr>
            <a:xfrm flipH="1" rot="10800000">
              <a:off x="2685447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28"/>
            <p:cNvSpPr/>
            <p:nvPr/>
          </p:nvSpPr>
          <p:spPr>
            <a:xfrm flipH="1" rot="10800000">
              <a:off x="114255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28"/>
            <p:cNvSpPr/>
            <p:nvPr/>
          </p:nvSpPr>
          <p:spPr>
            <a:xfrm flipH="1" rot="10800000">
              <a:off x="581636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28"/>
            <p:cNvSpPr/>
            <p:nvPr/>
          </p:nvSpPr>
          <p:spPr>
            <a:xfrm flipH="1" rot="10800000">
              <a:off x="1049017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28"/>
            <p:cNvSpPr/>
            <p:nvPr/>
          </p:nvSpPr>
          <p:spPr>
            <a:xfrm flipH="1" rot="10800000">
              <a:off x="1516399" y="45878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28"/>
            <p:cNvSpPr/>
            <p:nvPr/>
          </p:nvSpPr>
          <p:spPr>
            <a:xfrm flipH="1" rot="10800000">
              <a:off x="348540" y="45878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28"/>
            <p:cNvSpPr/>
            <p:nvPr/>
          </p:nvSpPr>
          <p:spPr>
            <a:xfrm flipH="1" rot="10800000">
              <a:off x="815922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28"/>
            <p:cNvSpPr/>
            <p:nvPr/>
          </p:nvSpPr>
          <p:spPr>
            <a:xfrm flipH="1" rot="10800000">
              <a:off x="1283303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28"/>
            <p:cNvSpPr/>
            <p:nvPr/>
          </p:nvSpPr>
          <p:spPr>
            <a:xfrm flipH="1" rot="10800000">
              <a:off x="1750685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28"/>
            <p:cNvSpPr/>
            <p:nvPr/>
          </p:nvSpPr>
          <p:spPr>
            <a:xfrm flipH="1" rot="10800000">
              <a:off x="-3483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28"/>
            <p:cNvSpPr/>
            <p:nvPr/>
          </p:nvSpPr>
          <p:spPr>
            <a:xfrm flipH="1" rot="10800000">
              <a:off x="465088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28"/>
            <p:cNvSpPr/>
            <p:nvPr/>
          </p:nvSpPr>
          <p:spPr>
            <a:xfrm flipH="1" rot="10800000">
              <a:off x="932470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28"/>
            <p:cNvSpPr/>
            <p:nvPr/>
          </p:nvSpPr>
          <p:spPr>
            <a:xfrm flipH="1" rot="10800000">
              <a:off x="1399851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28"/>
            <p:cNvSpPr/>
            <p:nvPr/>
          </p:nvSpPr>
          <p:spPr>
            <a:xfrm flipH="1" rot="10800000">
              <a:off x="1867232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28"/>
            <p:cNvSpPr/>
            <p:nvPr/>
          </p:nvSpPr>
          <p:spPr>
            <a:xfrm flipH="1" rot="10800000">
              <a:off x="2334614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28"/>
            <p:cNvSpPr/>
            <p:nvPr/>
          </p:nvSpPr>
          <p:spPr>
            <a:xfrm flipH="1" rot="10800000">
              <a:off x="230802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28"/>
            <p:cNvSpPr/>
            <p:nvPr/>
          </p:nvSpPr>
          <p:spPr>
            <a:xfrm flipH="1" rot="10800000">
              <a:off x="698184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28"/>
            <p:cNvSpPr/>
            <p:nvPr/>
          </p:nvSpPr>
          <p:spPr>
            <a:xfrm flipH="1" rot="10800000">
              <a:off x="1165565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28"/>
            <p:cNvSpPr/>
            <p:nvPr/>
          </p:nvSpPr>
          <p:spPr>
            <a:xfrm flipH="1" rot="10800000">
              <a:off x="1632901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28"/>
            <p:cNvSpPr/>
            <p:nvPr/>
          </p:nvSpPr>
          <p:spPr>
            <a:xfrm flipH="1" rot="10800000">
              <a:off x="2100283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28"/>
            <p:cNvSpPr/>
            <p:nvPr/>
          </p:nvSpPr>
          <p:spPr>
            <a:xfrm flipH="1" rot="10800000">
              <a:off x="2567664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28"/>
            <p:cNvSpPr/>
            <p:nvPr/>
          </p:nvSpPr>
          <p:spPr>
            <a:xfrm flipH="1" rot="10800000">
              <a:off x="114255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28"/>
            <p:cNvSpPr/>
            <p:nvPr/>
          </p:nvSpPr>
          <p:spPr>
            <a:xfrm flipH="1" rot="10800000">
              <a:off x="581636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28"/>
            <p:cNvSpPr/>
            <p:nvPr/>
          </p:nvSpPr>
          <p:spPr>
            <a:xfrm flipH="1" rot="10800000">
              <a:off x="1049017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28"/>
            <p:cNvSpPr/>
            <p:nvPr/>
          </p:nvSpPr>
          <p:spPr>
            <a:xfrm flipH="1" rot="10800000">
              <a:off x="1516399" y="162717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28"/>
            <p:cNvSpPr/>
            <p:nvPr/>
          </p:nvSpPr>
          <p:spPr>
            <a:xfrm flipH="1" rot="10800000">
              <a:off x="1984970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28"/>
            <p:cNvSpPr/>
            <p:nvPr/>
          </p:nvSpPr>
          <p:spPr>
            <a:xfrm flipH="1" rot="10800000">
              <a:off x="2452352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28"/>
            <p:cNvSpPr/>
            <p:nvPr/>
          </p:nvSpPr>
          <p:spPr>
            <a:xfrm flipH="1" rot="10800000">
              <a:off x="348540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28"/>
            <p:cNvSpPr/>
            <p:nvPr/>
          </p:nvSpPr>
          <p:spPr>
            <a:xfrm flipH="1" rot="10800000">
              <a:off x="815922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28"/>
            <p:cNvSpPr/>
            <p:nvPr/>
          </p:nvSpPr>
          <p:spPr>
            <a:xfrm flipH="1" rot="10800000">
              <a:off x="1283303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28"/>
            <p:cNvSpPr/>
            <p:nvPr/>
          </p:nvSpPr>
          <p:spPr>
            <a:xfrm flipH="1" rot="10800000">
              <a:off x="1750685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28"/>
            <p:cNvSpPr/>
            <p:nvPr/>
          </p:nvSpPr>
          <p:spPr>
            <a:xfrm flipH="1" rot="10800000">
              <a:off x="2218066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28"/>
            <p:cNvSpPr/>
            <p:nvPr/>
          </p:nvSpPr>
          <p:spPr>
            <a:xfrm flipH="1" rot="10800000">
              <a:off x="114255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28"/>
            <p:cNvSpPr/>
            <p:nvPr/>
          </p:nvSpPr>
          <p:spPr>
            <a:xfrm flipH="1" rot="10800000">
              <a:off x="581636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28"/>
            <p:cNvSpPr/>
            <p:nvPr/>
          </p:nvSpPr>
          <p:spPr>
            <a:xfrm flipH="1" rot="10800000">
              <a:off x="1049017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28"/>
            <p:cNvSpPr/>
            <p:nvPr/>
          </p:nvSpPr>
          <p:spPr>
            <a:xfrm flipH="1" rot="10800000">
              <a:off x="1516399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28"/>
            <p:cNvSpPr/>
            <p:nvPr/>
          </p:nvSpPr>
          <p:spPr>
            <a:xfrm flipH="1" rot="10800000">
              <a:off x="1984970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28"/>
            <p:cNvSpPr/>
            <p:nvPr/>
          </p:nvSpPr>
          <p:spPr>
            <a:xfrm flipH="1" rot="10800000">
              <a:off x="2452352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28"/>
            <p:cNvSpPr/>
            <p:nvPr/>
          </p:nvSpPr>
          <p:spPr>
            <a:xfrm flipH="1" rot="10800000">
              <a:off x="348540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28"/>
            <p:cNvSpPr/>
            <p:nvPr/>
          </p:nvSpPr>
          <p:spPr>
            <a:xfrm flipH="1" rot="10800000">
              <a:off x="815922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28"/>
            <p:cNvSpPr/>
            <p:nvPr/>
          </p:nvSpPr>
          <p:spPr>
            <a:xfrm flipH="1" rot="10800000">
              <a:off x="1283303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28"/>
            <p:cNvSpPr/>
            <p:nvPr/>
          </p:nvSpPr>
          <p:spPr>
            <a:xfrm flipH="1" rot="10800000">
              <a:off x="1750685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28"/>
            <p:cNvSpPr/>
            <p:nvPr/>
          </p:nvSpPr>
          <p:spPr>
            <a:xfrm flipH="1" rot="10800000">
              <a:off x="2218066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28"/>
            <p:cNvSpPr/>
            <p:nvPr/>
          </p:nvSpPr>
          <p:spPr>
            <a:xfrm flipH="1" rot="10800000">
              <a:off x="-3483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28"/>
            <p:cNvSpPr/>
            <p:nvPr/>
          </p:nvSpPr>
          <p:spPr>
            <a:xfrm flipH="1" rot="10800000">
              <a:off x="465088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28"/>
            <p:cNvSpPr/>
            <p:nvPr/>
          </p:nvSpPr>
          <p:spPr>
            <a:xfrm flipH="1" rot="10800000">
              <a:off x="932470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28"/>
            <p:cNvSpPr/>
            <p:nvPr/>
          </p:nvSpPr>
          <p:spPr>
            <a:xfrm flipH="1" rot="10800000">
              <a:off x="1399851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28"/>
            <p:cNvSpPr/>
            <p:nvPr/>
          </p:nvSpPr>
          <p:spPr>
            <a:xfrm flipH="1" rot="10800000">
              <a:off x="1867232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28"/>
            <p:cNvSpPr/>
            <p:nvPr/>
          </p:nvSpPr>
          <p:spPr>
            <a:xfrm flipH="1" rot="10800000">
              <a:off x="2334614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28"/>
            <p:cNvSpPr/>
            <p:nvPr/>
          </p:nvSpPr>
          <p:spPr>
            <a:xfrm flipH="1" rot="10800000">
              <a:off x="230802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28"/>
            <p:cNvSpPr/>
            <p:nvPr/>
          </p:nvSpPr>
          <p:spPr>
            <a:xfrm flipH="1" rot="10800000">
              <a:off x="698184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28"/>
            <p:cNvSpPr/>
            <p:nvPr/>
          </p:nvSpPr>
          <p:spPr>
            <a:xfrm flipH="1" rot="10800000">
              <a:off x="1165565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28"/>
            <p:cNvSpPr/>
            <p:nvPr/>
          </p:nvSpPr>
          <p:spPr>
            <a:xfrm flipH="1" rot="10800000">
              <a:off x="1632901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28"/>
            <p:cNvSpPr/>
            <p:nvPr/>
          </p:nvSpPr>
          <p:spPr>
            <a:xfrm flipH="1" rot="10800000">
              <a:off x="2100283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28"/>
            <p:cNvSpPr/>
            <p:nvPr/>
          </p:nvSpPr>
          <p:spPr>
            <a:xfrm flipH="1" rot="10800000">
              <a:off x="2567664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28"/>
            <p:cNvSpPr/>
            <p:nvPr/>
          </p:nvSpPr>
          <p:spPr>
            <a:xfrm flipH="1" rot="10800000">
              <a:off x="114255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28"/>
            <p:cNvSpPr/>
            <p:nvPr/>
          </p:nvSpPr>
          <p:spPr>
            <a:xfrm flipH="1" rot="10800000">
              <a:off x="581636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28"/>
            <p:cNvSpPr/>
            <p:nvPr/>
          </p:nvSpPr>
          <p:spPr>
            <a:xfrm flipH="1" rot="10800000">
              <a:off x="1049017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28"/>
            <p:cNvSpPr/>
            <p:nvPr/>
          </p:nvSpPr>
          <p:spPr>
            <a:xfrm flipH="1" rot="10800000">
              <a:off x="1516399" y="250316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28"/>
            <p:cNvSpPr/>
            <p:nvPr/>
          </p:nvSpPr>
          <p:spPr>
            <a:xfrm flipH="1" rot="10800000">
              <a:off x="1984970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28"/>
            <p:cNvSpPr/>
            <p:nvPr/>
          </p:nvSpPr>
          <p:spPr>
            <a:xfrm flipH="1" rot="10800000">
              <a:off x="2452352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28"/>
            <p:cNvSpPr/>
            <p:nvPr/>
          </p:nvSpPr>
          <p:spPr>
            <a:xfrm flipH="1" rot="10800000">
              <a:off x="348540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28"/>
            <p:cNvSpPr/>
            <p:nvPr/>
          </p:nvSpPr>
          <p:spPr>
            <a:xfrm flipH="1" rot="10800000">
              <a:off x="815922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28"/>
            <p:cNvSpPr/>
            <p:nvPr/>
          </p:nvSpPr>
          <p:spPr>
            <a:xfrm flipH="1" rot="10800000">
              <a:off x="1283303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28"/>
            <p:cNvSpPr/>
            <p:nvPr/>
          </p:nvSpPr>
          <p:spPr>
            <a:xfrm flipH="1" rot="10800000">
              <a:off x="1750685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28"/>
            <p:cNvSpPr/>
            <p:nvPr/>
          </p:nvSpPr>
          <p:spPr>
            <a:xfrm flipH="1" rot="10800000">
              <a:off x="2218066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28"/>
            <p:cNvSpPr/>
            <p:nvPr/>
          </p:nvSpPr>
          <p:spPr>
            <a:xfrm flipH="1" rot="10800000">
              <a:off x="114255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28"/>
            <p:cNvSpPr/>
            <p:nvPr/>
          </p:nvSpPr>
          <p:spPr>
            <a:xfrm flipH="1" rot="10800000">
              <a:off x="581636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28"/>
            <p:cNvSpPr/>
            <p:nvPr/>
          </p:nvSpPr>
          <p:spPr>
            <a:xfrm flipH="1" rot="10800000">
              <a:off x="1049017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28"/>
            <p:cNvSpPr/>
            <p:nvPr/>
          </p:nvSpPr>
          <p:spPr>
            <a:xfrm flipH="1" rot="10800000">
              <a:off x="1516399" y="221077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28"/>
            <p:cNvSpPr/>
            <p:nvPr/>
          </p:nvSpPr>
          <p:spPr>
            <a:xfrm flipH="1" rot="10800000">
              <a:off x="1984970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28"/>
            <p:cNvSpPr/>
            <p:nvPr/>
          </p:nvSpPr>
          <p:spPr>
            <a:xfrm flipH="1" rot="10800000">
              <a:off x="2452352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28"/>
            <p:cNvSpPr/>
            <p:nvPr/>
          </p:nvSpPr>
          <p:spPr>
            <a:xfrm flipH="1" rot="10800000">
              <a:off x="348540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28"/>
            <p:cNvSpPr/>
            <p:nvPr/>
          </p:nvSpPr>
          <p:spPr>
            <a:xfrm flipH="1" rot="10800000">
              <a:off x="815922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28"/>
            <p:cNvSpPr/>
            <p:nvPr/>
          </p:nvSpPr>
          <p:spPr>
            <a:xfrm flipH="1" rot="10800000">
              <a:off x="1283303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28"/>
            <p:cNvSpPr/>
            <p:nvPr/>
          </p:nvSpPr>
          <p:spPr>
            <a:xfrm flipH="1" rot="10800000">
              <a:off x="1750685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28"/>
            <p:cNvSpPr/>
            <p:nvPr/>
          </p:nvSpPr>
          <p:spPr>
            <a:xfrm flipH="1" rot="10800000">
              <a:off x="2218066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28"/>
            <p:cNvSpPr/>
            <p:nvPr/>
          </p:nvSpPr>
          <p:spPr>
            <a:xfrm flipH="1" rot="10800000">
              <a:off x="-3483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28"/>
            <p:cNvSpPr/>
            <p:nvPr/>
          </p:nvSpPr>
          <p:spPr>
            <a:xfrm flipH="1" rot="10800000">
              <a:off x="465088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28"/>
            <p:cNvSpPr/>
            <p:nvPr/>
          </p:nvSpPr>
          <p:spPr>
            <a:xfrm flipH="1" rot="10800000">
              <a:off x="932470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28"/>
            <p:cNvSpPr/>
            <p:nvPr/>
          </p:nvSpPr>
          <p:spPr>
            <a:xfrm flipH="1" rot="10800000">
              <a:off x="1399851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28"/>
            <p:cNvSpPr/>
            <p:nvPr/>
          </p:nvSpPr>
          <p:spPr>
            <a:xfrm flipH="1" rot="10800000">
              <a:off x="1867232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28"/>
            <p:cNvSpPr/>
            <p:nvPr/>
          </p:nvSpPr>
          <p:spPr>
            <a:xfrm flipH="1" rot="10800000">
              <a:off x="2334614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28"/>
            <p:cNvSpPr/>
            <p:nvPr/>
          </p:nvSpPr>
          <p:spPr>
            <a:xfrm flipH="1" rot="10800000">
              <a:off x="230802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28"/>
            <p:cNvSpPr/>
            <p:nvPr/>
          </p:nvSpPr>
          <p:spPr>
            <a:xfrm flipH="1" rot="10800000">
              <a:off x="698184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28"/>
            <p:cNvSpPr/>
            <p:nvPr/>
          </p:nvSpPr>
          <p:spPr>
            <a:xfrm flipH="1" rot="10800000">
              <a:off x="1165565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28"/>
            <p:cNvSpPr/>
            <p:nvPr/>
          </p:nvSpPr>
          <p:spPr>
            <a:xfrm flipH="1" rot="10800000">
              <a:off x="1632901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28"/>
            <p:cNvSpPr/>
            <p:nvPr/>
          </p:nvSpPr>
          <p:spPr>
            <a:xfrm flipH="1" rot="10800000">
              <a:off x="2100283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28"/>
            <p:cNvSpPr/>
            <p:nvPr/>
          </p:nvSpPr>
          <p:spPr>
            <a:xfrm flipH="1" rot="10800000">
              <a:off x="2567664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28"/>
            <p:cNvSpPr/>
            <p:nvPr/>
          </p:nvSpPr>
          <p:spPr>
            <a:xfrm flipH="1" rot="10800000">
              <a:off x="114255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28"/>
            <p:cNvSpPr/>
            <p:nvPr/>
          </p:nvSpPr>
          <p:spPr>
            <a:xfrm flipH="1" rot="10800000">
              <a:off x="581636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28"/>
            <p:cNvSpPr/>
            <p:nvPr/>
          </p:nvSpPr>
          <p:spPr>
            <a:xfrm flipH="1" rot="10800000">
              <a:off x="1049017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28"/>
            <p:cNvSpPr/>
            <p:nvPr/>
          </p:nvSpPr>
          <p:spPr>
            <a:xfrm flipH="1" rot="10800000">
              <a:off x="1516399" y="337916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28"/>
            <p:cNvSpPr/>
            <p:nvPr/>
          </p:nvSpPr>
          <p:spPr>
            <a:xfrm flipH="1" rot="10800000">
              <a:off x="348540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28"/>
            <p:cNvSpPr/>
            <p:nvPr/>
          </p:nvSpPr>
          <p:spPr>
            <a:xfrm flipH="1" rot="10800000">
              <a:off x="815922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28"/>
            <p:cNvSpPr/>
            <p:nvPr/>
          </p:nvSpPr>
          <p:spPr>
            <a:xfrm flipH="1" rot="10800000">
              <a:off x="1283303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28"/>
            <p:cNvSpPr/>
            <p:nvPr/>
          </p:nvSpPr>
          <p:spPr>
            <a:xfrm flipH="1" rot="10800000">
              <a:off x="1750685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28"/>
            <p:cNvSpPr/>
            <p:nvPr/>
          </p:nvSpPr>
          <p:spPr>
            <a:xfrm flipH="1" rot="10800000">
              <a:off x="114255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28"/>
            <p:cNvSpPr/>
            <p:nvPr/>
          </p:nvSpPr>
          <p:spPr>
            <a:xfrm flipH="1" rot="10800000">
              <a:off x="581636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28"/>
            <p:cNvSpPr/>
            <p:nvPr/>
          </p:nvSpPr>
          <p:spPr>
            <a:xfrm flipH="1" rot="10800000">
              <a:off x="1049017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28"/>
            <p:cNvSpPr/>
            <p:nvPr/>
          </p:nvSpPr>
          <p:spPr>
            <a:xfrm flipH="1" rot="10800000">
              <a:off x="1516399" y="30867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28"/>
            <p:cNvSpPr/>
            <p:nvPr/>
          </p:nvSpPr>
          <p:spPr>
            <a:xfrm flipH="1" rot="10800000">
              <a:off x="1984970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28"/>
            <p:cNvSpPr/>
            <p:nvPr/>
          </p:nvSpPr>
          <p:spPr>
            <a:xfrm flipH="1" rot="10800000">
              <a:off x="2452352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28"/>
            <p:cNvSpPr/>
            <p:nvPr/>
          </p:nvSpPr>
          <p:spPr>
            <a:xfrm flipH="1" rot="10800000">
              <a:off x="348540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28"/>
            <p:cNvSpPr/>
            <p:nvPr/>
          </p:nvSpPr>
          <p:spPr>
            <a:xfrm flipH="1" rot="10800000">
              <a:off x="815922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28"/>
            <p:cNvSpPr/>
            <p:nvPr/>
          </p:nvSpPr>
          <p:spPr>
            <a:xfrm flipH="1" rot="10800000">
              <a:off x="1283303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28"/>
            <p:cNvSpPr/>
            <p:nvPr/>
          </p:nvSpPr>
          <p:spPr>
            <a:xfrm flipH="1" rot="10800000">
              <a:off x="1750685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28"/>
            <p:cNvSpPr/>
            <p:nvPr/>
          </p:nvSpPr>
          <p:spPr>
            <a:xfrm flipH="1" rot="10800000">
              <a:off x="2218066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28"/>
            <p:cNvSpPr/>
            <p:nvPr/>
          </p:nvSpPr>
          <p:spPr>
            <a:xfrm flipH="1" rot="10800000">
              <a:off x="-3483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28"/>
            <p:cNvSpPr/>
            <p:nvPr/>
          </p:nvSpPr>
          <p:spPr>
            <a:xfrm flipH="1" rot="10800000">
              <a:off x="465088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28"/>
            <p:cNvSpPr/>
            <p:nvPr/>
          </p:nvSpPr>
          <p:spPr>
            <a:xfrm flipH="1" rot="10800000">
              <a:off x="932470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28"/>
            <p:cNvSpPr/>
            <p:nvPr/>
          </p:nvSpPr>
          <p:spPr>
            <a:xfrm flipH="1" rot="10800000">
              <a:off x="1399851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28"/>
            <p:cNvSpPr/>
            <p:nvPr/>
          </p:nvSpPr>
          <p:spPr>
            <a:xfrm flipH="1" rot="10800000">
              <a:off x="1867232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28"/>
            <p:cNvSpPr/>
            <p:nvPr/>
          </p:nvSpPr>
          <p:spPr>
            <a:xfrm flipH="1" rot="10800000">
              <a:off x="2334614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28"/>
            <p:cNvSpPr/>
            <p:nvPr/>
          </p:nvSpPr>
          <p:spPr>
            <a:xfrm flipH="1" rot="10800000">
              <a:off x="230802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28"/>
            <p:cNvSpPr/>
            <p:nvPr/>
          </p:nvSpPr>
          <p:spPr>
            <a:xfrm flipH="1" rot="10800000">
              <a:off x="698184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28"/>
            <p:cNvSpPr/>
            <p:nvPr/>
          </p:nvSpPr>
          <p:spPr>
            <a:xfrm flipH="1" rot="10800000">
              <a:off x="1165565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28"/>
            <p:cNvSpPr/>
            <p:nvPr/>
          </p:nvSpPr>
          <p:spPr>
            <a:xfrm flipH="1" rot="10800000">
              <a:off x="1632901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28"/>
            <p:cNvSpPr/>
            <p:nvPr/>
          </p:nvSpPr>
          <p:spPr>
            <a:xfrm flipH="1" rot="10800000">
              <a:off x="2100283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28"/>
            <p:cNvSpPr/>
            <p:nvPr/>
          </p:nvSpPr>
          <p:spPr>
            <a:xfrm flipH="1" rot="10800000">
              <a:off x="2567664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28"/>
            <p:cNvSpPr/>
            <p:nvPr/>
          </p:nvSpPr>
          <p:spPr>
            <a:xfrm flipH="1" rot="10800000">
              <a:off x="114255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28"/>
            <p:cNvSpPr/>
            <p:nvPr/>
          </p:nvSpPr>
          <p:spPr>
            <a:xfrm flipH="1" rot="10800000">
              <a:off x="581636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28"/>
            <p:cNvSpPr/>
            <p:nvPr/>
          </p:nvSpPr>
          <p:spPr>
            <a:xfrm flipH="1" rot="10800000">
              <a:off x="1049017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28"/>
            <p:cNvSpPr/>
            <p:nvPr/>
          </p:nvSpPr>
          <p:spPr>
            <a:xfrm flipH="1" rot="10800000">
              <a:off x="1516399" y="42551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28"/>
            <p:cNvSpPr/>
            <p:nvPr/>
          </p:nvSpPr>
          <p:spPr>
            <a:xfrm flipH="1" rot="10800000">
              <a:off x="1984970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28"/>
            <p:cNvSpPr/>
            <p:nvPr/>
          </p:nvSpPr>
          <p:spPr>
            <a:xfrm flipH="1" rot="10800000">
              <a:off x="2452352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28"/>
            <p:cNvSpPr/>
            <p:nvPr/>
          </p:nvSpPr>
          <p:spPr>
            <a:xfrm flipH="1" rot="10800000">
              <a:off x="348540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28"/>
            <p:cNvSpPr/>
            <p:nvPr/>
          </p:nvSpPr>
          <p:spPr>
            <a:xfrm flipH="1" rot="10800000">
              <a:off x="815922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28"/>
            <p:cNvSpPr/>
            <p:nvPr/>
          </p:nvSpPr>
          <p:spPr>
            <a:xfrm flipH="1" rot="10800000">
              <a:off x="1283303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28"/>
            <p:cNvSpPr/>
            <p:nvPr/>
          </p:nvSpPr>
          <p:spPr>
            <a:xfrm flipH="1" rot="10800000">
              <a:off x="1750685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28"/>
            <p:cNvSpPr/>
            <p:nvPr/>
          </p:nvSpPr>
          <p:spPr>
            <a:xfrm flipH="1" rot="10800000">
              <a:off x="2218066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28"/>
            <p:cNvSpPr/>
            <p:nvPr/>
          </p:nvSpPr>
          <p:spPr>
            <a:xfrm flipH="1" rot="10800000">
              <a:off x="114255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28"/>
            <p:cNvSpPr/>
            <p:nvPr/>
          </p:nvSpPr>
          <p:spPr>
            <a:xfrm flipH="1" rot="10800000">
              <a:off x="581636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28"/>
            <p:cNvSpPr/>
            <p:nvPr/>
          </p:nvSpPr>
          <p:spPr>
            <a:xfrm flipH="1" rot="10800000">
              <a:off x="1049017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28"/>
            <p:cNvSpPr/>
            <p:nvPr/>
          </p:nvSpPr>
          <p:spPr>
            <a:xfrm flipH="1" rot="10800000">
              <a:off x="1516399" y="39627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28"/>
            <p:cNvSpPr/>
            <p:nvPr/>
          </p:nvSpPr>
          <p:spPr>
            <a:xfrm flipH="1" rot="10800000">
              <a:off x="1984970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28"/>
            <p:cNvSpPr/>
            <p:nvPr/>
          </p:nvSpPr>
          <p:spPr>
            <a:xfrm flipH="1" rot="10800000">
              <a:off x="2452352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28"/>
            <p:cNvSpPr/>
            <p:nvPr/>
          </p:nvSpPr>
          <p:spPr>
            <a:xfrm flipH="1" rot="10800000">
              <a:off x="348540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28"/>
            <p:cNvSpPr/>
            <p:nvPr/>
          </p:nvSpPr>
          <p:spPr>
            <a:xfrm flipH="1" rot="10800000">
              <a:off x="815922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28"/>
            <p:cNvSpPr/>
            <p:nvPr/>
          </p:nvSpPr>
          <p:spPr>
            <a:xfrm flipH="1" rot="10800000">
              <a:off x="1283303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28"/>
            <p:cNvSpPr/>
            <p:nvPr/>
          </p:nvSpPr>
          <p:spPr>
            <a:xfrm flipH="1" rot="10800000">
              <a:off x="1750685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28"/>
            <p:cNvSpPr/>
            <p:nvPr/>
          </p:nvSpPr>
          <p:spPr>
            <a:xfrm flipH="1" rot="10800000">
              <a:off x="2218066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28"/>
            <p:cNvSpPr/>
            <p:nvPr/>
          </p:nvSpPr>
          <p:spPr>
            <a:xfrm flipH="1" rot="10800000">
              <a:off x="-3483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28"/>
            <p:cNvSpPr/>
            <p:nvPr/>
          </p:nvSpPr>
          <p:spPr>
            <a:xfrm flipH="1" rot="10800000">
              <a:off x="465088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28"/>
            <p:cNvSpPr/>
            <p:nvPr/>
          </p:nvSpPr>
          <p:spPr>
            <a:xfrm flipH="1" rot="10800000">
              <a:off x="932470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28"/>
            <p:cNvSpPr/>
            <p:nvPr/>
          </p:nvSpPr>
          <p:spPr>
            <a:xfrm flipH="1" rot="10800000">
              <a:off x="1399851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28"/>
            <p:cNvSpPr/>
            <p:nvPr/>
          </p:nvSpPr>
          <p:spPr>
            <a:xfrm flipH="1" rot="10800000">
              <a:off x="1867232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28"/>
            <p:cNvSpPr/>
            <p:nvPr/>
          </p:nvSpPr>
          <p:spPr>
            <a:xfrm flipH="1" rot="10800000">
              <a:off x="230802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28"/>
            <p:cNvSpPr/>
            <p:nvPr/>
          </p:nvSpPr>
          <p:spPr>
            <a:xfrm flipH="1" rot="10800000">
              <a:off x="698184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28"/>
            <p:cNvSpPr/>
            <p:nvPr/>
          </p:nvSpPr>
          <p:spPr>
            <a:xfrm flipH="1" rot="10800000">
              <a:off x="1165565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28"/>
            <p:cNvSpPr/>
            <p:nvPr/>
          </p:nvSpPr>
          <p:spPr>
            <a:xfrm flipH="1" rot="10800000">
              <a:off x="1632901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28"/>
            <p:cNvSpPr/>
            <p:nvPr/>
          </p:nvSpPr>
          <p:spPr>
            <a:xfrm flipH="1" rot="10800000">
              <a:off x="114255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28"/>
            <p:cNvSpPr/>
            <p:nvPr/>
          </p:nvSpPr>
          <p:spPr>
            <a:xfrm flipH="1" rot="10800000">
              <a:off x="581636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28"/>
            <p:cNvSpPr/>
            <p:nvPr/>
          </p:nvSpPr>
          <p:spPr>
            <a:xfrm flipH="1" rot="10800000">
              <a:off x="1049017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28"/>
            <p:cNvSpPr/>
            <p:nvPr/>
          </p:nvSpPr>
          <p:spPr>
            <a:xfrm flipH="1" rot="10800000">
              <a:off x="1516399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28"/>
            <p:cNvSpPr/>
            <p:nvPr/>
          </p:nvSpPr>
          <p:spPr>
            <a:xfrm flipH="1" rot="10800000">
              <a:off x="1984970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28"/>
            <p:cNvSpPr/>
            <p:nvPr/>
          </p:nvSpPr>
          <p:spPr>
            <a:xfrm flipH="1" rot="10800000">
              <a:off x="2452352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28"/>
            <p:cNvSpPr/>
            <p:nvPr/>
          </p:nvSpPr>
          <p:spPr>
            <a:xfrm flipH="1" rot="10800000">
              <a:off x="2919733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28"/>
            <p:cNvSpPr/>
            <p:nvPr/>
          </p:nvSpPr>
          <p:spPr>
            <a:xfrm flipH="1" rot="10800000">
              <a:off x="348540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28"/>
            <p:cNvSpPr/>
            <p:nvPr/>
          </p:nvSpPr>
          <p:spPr>
            <a:xfrm flipH="1" rot="10800000">
              <a:off x="815922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28"/>
            <p:cNvSpPr/>
            <p:nvPr/>
          </p:nvSpPr>
          <p:spPr>
            <a:xfrm flipH="1" rot="10800000">
              <a:off x="1283303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28"/>
            <p:cNvSpPr/>
            <p:nvPr/>
          </p:nvSpPr>
          <p:spPr>
            <a:xfrm flipH="1" rot="10800000">
              <a:off x="1750685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28"/>
            <p:cNvSpPr/>
            <p:nvPr/>
          </p:nvSpPr>
          <p:spPr>
            <a:xfrm flipH="1" rot="10800000">
              <a:off x="2218066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28"/>
            <p:cNvSpPr/>
            <p:nvPr/>
          </p:nvSpPr>
          <p:spPr>
            <a:xfrm flipH="1" rot="10800000">
              <a:off x="2685447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28"/>
            <p:cNvSpPr/>
            <p:nvPr/>
          </p:nvSpPr>
          <p:spPr>
            <a:xfrm flipH="1" rot="10800000">
              <a:off x="114255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28"/>
            <p:cNvSpPr/>
            <p:nvPr/>
          </p:nvSpPr>
          <p:spPr>
            <a:xfrm flipH="1" rot="10800000">
              <a:off x="581636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28"/>
            <p:cNvSpPr/>
            <p:nvPr/>
          </p:nvSpPr>
          <p:spPr>
            <a:xfrm flipH="1" rot="10800000">
              <a:off x="1049017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28"/>
            <p:cNvSpPr/>
            <p:nvPr/>
          </p:nvSpPr>
          <p:spPr>
            <a:xfrm flipH="1" rot="10800000">
              <a:off x="1516399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28"/>
            <p:cNvSpPr/>
            <p:nvPr/>
          </p:nvSpPr>
          <p:spPr>
            <a:xfrm flipH="1" rot="10800000">
              <a:off x="1984970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28"/>
            <p:cNvSpPr/>
            <p:nvPr/>
          </p:nvSpPr>
          <p:spPr>
            <a:xfrm flipH="1" rot="10800000">
              <a:off x="2452352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28"/>
            <p:cNvSpPr/>
            <p:nvPr/>
          </p:nvSpPr>
          <p:spPr>
            <a:xfrm flipH="1" rot="10800000">
              <a:off x="2919733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28"/>
            <p:cNvSpPr/>
            <p:nvPr/>
          </p:nvSpPr>
          <p:spPr>
            <a:xfrm flipH="1" rot="10800000">
              <a:off x="348540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28"/>
            <p:cNvSpPr/>
            <p:nvPr/>
          </p:nvSpPr>
          <p:spPr>
            <a:xfrm flipH="1" rot="10800000">
              <a:off x="815922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28"/>
            <p:cNvSpPr/>
            <p:nvPr/>
          </p:nvSpPr>
          <p:spPr>
            <a:xfrm flipH="1" rot="10800000">
              <a:off x="1283303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28"/>
            <p:cNvSpPr/>
            <p:nvPr/>
          </p:nvSpPr>
          <p:spPr>
            <a:xfrm flipH="1" rot="10800000">
              <a:off x="1750685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28"/>
            <p:cNvSpPr/>
            <p:nvPr/>
          </p:nvSpPr>
          <p:spPr>
            <a:xfrm flipH="1" rot="10800000">
              <a:off x="2218066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28"/>
            <p:cNvSpPr/>
            <p:nvPr/>
          </p:nvSpPr>
          <p:spPr>
            <a:xfrm flipH="1" rot="10800000">
              <a:off x="2685447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67" name="Google Shape;5467;p28"/>
          <p:cNvSpPr txBox="1"/>
          <p:nvPr/>
        </p:nvSpPr>
        <p:spPr>
          <a:xfrm>
            <a:off x="2912700" y="3613944"/>
            <a:ext cx="33186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5468" name="Google Shape;5468;p28"/>
          <p:cNvPicPr preferRelativeResize="0"/>
          <p:nvPr/>
        </p:nvPicPr>
        <p:blipFill rotWithShape="1">
          <a:blip r:embed="rId5">
            <a:alphaModFix amt="79000"/>
          </a:blip>
          <a:srcRect b="37161" l="53007" r="5098" t="-5687"/>
          <a:stretch/>
        </p:blipFill>
        <p:spPr>
          <a:xfrm>
            <a:off x="0" y="492675"/>
            <a:ext cx="3166356" cy="465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9" name="Google Shape;5469;p28"/>
          <p:cNvPicPr preferRelativeResize="0"/>
          <p:nvPr/>
        </p:nvPicPr>
        <p:blipFill rotWithShape="1">
          <a:blip r:embed="rId5">
            <a:alphaModFix amt="79000"/>
          </a:blip>
          <a:srcRect b="0" l="0" r="48490" t="27662"/>
          <a:stretch/>
        </p:blipFill>
        <p:spPr>
          <a:xfrm>
            <a:off x="5455925" y="0"/>
            <a:ext cx="3688074" cy="4650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4">
    <p:spTree>
      <p:nvGrpSpPr>
        <p:cNvPr id="5470" name="Shape 5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1" name="Google Shape;5471;p29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5472" name="Google Shape;5472;p29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29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29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29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29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29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29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29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29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29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29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29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29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29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29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29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29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29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29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29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29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29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29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29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29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29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29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5" name="Google Shape;5545;p29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5546" name="Google Shape;5546;p29"/>
            <p:cNvSpPr/>
            <p:nvPr/>
          </p:nvSpPr>
          <p:spPr>
            <a:xfrm flipH="1" rot="10800000">
              <a:off x="40681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 flipH="1" rot="10800000">
              <a:off x="874196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 flipH="1" rot="10800000">
              <a:off x="134157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 flipH="1" rot="10800000">
              <a:off x="17252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 flipH="1" rot="10800000">
              <a:off x="63991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29"/>
            <p:cNvSpPr/>
            <p:nvPr/>
          </p:nvSpPr>
          <p:spPr>
            <a:xfrm flipH="1" rot="10800000">
              <a:off x="110724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29"/>
            <p:cNvSpPr/>
            <p:nvPr/>
          </p:nvSpPr>
          <p:spPr>
            <a:xfrm flipH="1" rot="10800000">
              <a:off x="5598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 flipH="1" rot="10800000">
              <a:off x="290266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 flipH="1" rot="10800000">
              <a:off x="5598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 flipH="1" rot="10800000">
              <a:off x="523362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 flipH="1" rot="10800000">
              <a:off x="290266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 flipH="1" rot="10800000">
              <a:off x="757648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 flipH="1" rot="10800000">
              <a:off x="40681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 flipH="1" rot="10800000">
              <a:off x="17252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 flipH="1" rot="10800000">
              <a:off x="5598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 flipH="1" rot="10800000">
              <a:off x="523362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 flipH="1" rot="10800000">
              <a:off x="290266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 flipH="1" rot="10800000">
              <a:off x="5598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 flipH="1" rot="10800000">
              <a:off x="523362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 flipH="1" rot="10800000">
              <a:off x="290266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 flipH="1" rot="10800000">
              <a:off x="406814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 flipH="1" rot="10800000">
              <a:off x="17252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 flipH="1" rot="10800000">
              <a:off x="5598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 flipH="1" rot="10800000">
              <a:off x="523362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 flipH="1" rot="10800000">
              <a:off x="290266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 flipH="1" rot="10800000">
              <a:off x="5598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 flipH="1" rot="10800000">
              <a:off x="523362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 flipH="1" rot="10800000">
              <a:off x="290266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 flipH="1" rot="10800000">
              <a:off x="406814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 flipH="1" rot="10800000">
              <a:off x="17252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 flipH="1" rot="10800000">
              <a:off x="5598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 flipH="1" rot="10800000">
              <a:off x="523362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 flipH="1" rot="10800000">
              <a:off x="290266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29"/>
            <p:cNvSpPr/>
            <p:nvPr/>
          </p:nvSpPr>
          <p:spPr>
            <a:xfrm flipH="1" rot="10800000">
              <a:off x="5598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29"/>
            <p:cNvSpPr/>
            <p:nvPr/>
          </p:nvSpPr>
          <p:spPr>
            <a:xfrm flipH="1" rot="10800000">
              <a:off x="523362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29"/>
            <p:cNvSpPr/>
            <p:nvPr/>
          </p:nvSpPr>
          <p:spPr>
            <a:xfrm flipH="1" rot="10800000">
              <a:off x="290266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29"/>
            <p:cNvSpPr/>
            <p:nvPr/>
          </p:nvSpPr>
          <p:spPr>
            <a:xfrm flipH="1" rot="10800000">
              <a:off x="406814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29"/>
            <p:cNvSpPr/>
            <p:nvPr/>
          </p:nvSpPr>
          <p:spPr>
            <a:xfrm flipH="1" rot="10800000">
              <a:off x="17252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29"/>
            <p:cNvSpPr/>
            <p:nvPr/>
          </p:nvSpPr>
          <p:spPr>
            <a:xfrm flipH="1" rot="10800000">
              <a:off x="5598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29"/>
            <p:cNvSpPr/>
            <p:nvPr/>
          </p:nvSpPr>
          <p:spPr>
            <a:xfrm flipH="1" rot="10800000">
              <a:off x="523362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29"/>
            <p:cNvSpPr/>
            <p:nvPr/>
          </p:nvSpPr>
          <p:spPr>
            <a:xfrm flipH="1" rot="10800000">
              <a:off x="290266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29"/>
            <p:cNvSpPr/>
            <p:nvPr/>
          </p:nvSpPr>
          <p:spPr>
            <a:xfrm flipH="1" rot="10800000">
              <a:off x="5598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29"/>
            <p:cNvSpPr/>
            <p:nvPr/>
          </p:nvSpPr>
          <p:spPr>
            <a:xfrm flipH="1" rot="10800000">
              <a:off x="523362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29"/>
            <p:cNvSpPr/>
            <p:nvPr/>
          </p:nvSpPr>
          <p:spPr>
            <a:xfrm flipH="1" rot="10800000">
              <a:off x="290266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29"/>
            <p:cNvSpPr/>
            <p:nvPr/>
          </p:nvSpPr>
          <p:spPr>
            <a:xfrm flipH="1" rot="10800000">
              <a:off x="40681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29"/>
            <p:cNvSpPr/>
            <p:nvPr/>
          </p:nvSpPr>
          <p:spPr>
            <a:xfrm flipH="1" rot="10800000">
              <a:off x="17252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29"/>
            <p:cNvSpPr/>
            <p:nvPr/>
          </p:nvSpPr>
          <p:spPr>
            <a:xfrm flipH="1" rot="10800000">
              <a:off x="63991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29"/>
            <p:cNvSpPr/>
            <p:nvPr/>
          </p:nvSpPr>
          <p:spPr>
            <a:xfrm flipH="1" rot="10800000">
              <a:off x="5598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29"/>
            <p:cNvSpPr/>
            <p:nvPr/>
          </p:nvSpPr>
          <p:spPr>
            <a:xfrm flipH="1" rot="10800000">
              <a:off x="523362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29"/>
            <p:cNvSpPr/>
            <p:nvPr/>
          </p:nvSpPr>
          <p:spPr>
            <a:xfrm flipH="1" rot="10800000">
              <a:off x="990744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29"/>
            <p:cNvSpPr/>
            <p:nvPr/>
          </p:nvSpPr>
          <p:spPr>
            <a:xfrm flipH="1" rot="10800000">
              <a:off x="290266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29"/>
            <p:cNvSpPr/>
            <p:nvPr/>
          </p:nvSpPr>
          <p:spPr>
            <a:xfrm flipH="1" rot="10800000">
              <a:off x="757648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29"/>
            <p:cNvSpPr/>
            <p:nvPr/>
          </p:nvSpPr>
          <p:spPr>
            <a:xfrm flipH="1" rot="10800000">
              <a:off x="5598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29"/>
            <p:cNvSpPr/>
            <p:nvPr/>
          </p:nvSpPr>
          <p:spPr>
            <a:xfrm flipH="1" rot="10800000">
              <a:off x="523362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29"/>
            <p:cNvSpPr/>
            <p:nvPr/>
          </p:nvSpPr>
          <p:spPr>
            <a:xfrm flipH="1" rot="10800000">
              <a:off x="990744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29"/>
            <p:cNvSpPr/>
            <p:nvPr/>
          </p:nvSpPr>
          <p:spPr>
            <a:xfrm flipH="1" rot="10800000">
              <a:off x="14593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29"/>
            <p:cNvSpPr/>
            <p:nvPr/>
          </p:nvSpPr>
          <p:spPr>
            <a:xfrm flipH="1" rot="10800000">
              <a:off x="290266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29"/>
            <p:cNvSpPr/>
            <p:nvPr/>
          </p:nvSpPr>
          <p:spPr>
            <a:xfrm flipH="1" rot="10800000">
              <a:off x="757648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29"/>
            <p:cNvSpPr/>
            <p:nvPr/>
          </p:nvSpPr>
          <p:spPr>
            <a:xfrm flipH="1" rot="10800000">
              <a:off x="1225029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605" name="Google Shape;5605;p29"/>
          <p:cNvPicPr preferRelativeResize="0"/>
          <p:nvPr/>
        </p:nvPicPr>
        <p:blipFill rotWithShape="1">
          <a:blip r:embed="rId2">
            <a:alphaModFix amt="75000"/>
          </a:blip>
          <a:srcRect b="52720" l="56254" r="-335" t="-28"/>
          <a:stretch/>
        </p:blipFill>
        <p:spPr>
          <a:xfrm rot="10800000">
            <a:off x="7130501" y="-1"/>
            <a:ext cx="2013499" cy="2433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6" name="Google Shape;5606;p29"/>
          <p:cNvPicPr preferRelativeResize="0"/>
          <p:nvPr/>
        </p:nvPicPr>
        <p:blipFill rotWithShape="1">
          <a:blip r:embed="rId2">
            <a:alphaModFix amt="75000"/>
          </a:blip>
          <a:srcRect b="5563" l="-6303" r="61085" t="50490"/>
          <a:stretch/>
        </p:blipFill>
        <p:spPr>
          <a:xfrm rot="10800000">
            <a:off x="0" y="3201776"/>
            <a:ext cx="1774300" cy="194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5">
    <p:spTree>
      <p:nvGrpSpPr>
        <p:cNvPr id="5607" name="Shape 5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8" name="Google Shape;5608;p30"/>
          <p:cNvGrpSpPr/>
          <p:nvPr/>
        </p:nvGrpSpPr>
        <p:grpSpPr>
          <a:xfrm flipH="1">
            <a:off x="-529139" y="21377"/>
            <a:ext cx="1890166" cy="5100745"/>
            <a:chOff x="8308628" y="167576"/>
            <a:chExt cx="1890166" cy="5100745"/>
          </a:xfrm>
        </p:grpSpPr>
        <p:sp>
          <p:nvSpPr>
            <p:cNvPr id="5609" name="Google Shape;5609;p3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3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3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3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3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3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3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3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3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3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3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3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3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3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3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3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3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3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3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3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3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3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3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3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3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3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3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3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3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3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3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3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3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3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3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3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3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3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3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3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3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3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3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3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3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3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3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3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3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3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3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3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3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3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3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3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3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3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3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3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3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3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3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3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3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3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3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3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3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3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3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3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3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3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3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3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3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3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3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3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3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3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3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3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3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3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3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3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3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3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3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3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3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3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3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3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3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3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3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3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3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3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3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3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3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3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3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3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3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3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3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3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3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3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3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3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3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3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3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3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3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3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3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2" name="Google Shape;5732;p30"/>
          <p:cNvGrpSpPr/>
          <p:nvPr/>
        </p:nvGrpSpPr>
        <p:grpSpPr>
          <a:xfrm>
            <a:off x="7782972" y="21377"/>
            <a:ext cx="1890166" cy="5100745"/>
            <a:chOff x="8308628" y="167576"/>
            <a:chExt cx="1890166" cy="5100745"/>
          </a:xfrm>
        </p:grpSpPr>
        <p:sp>
          <p:nvSpPr>
            <p:cNvPr id="5733" name="Google Shape;5733;p3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3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3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3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3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3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3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3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3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3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3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3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3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3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3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3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3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3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3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3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3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3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3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3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3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3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3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3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3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3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3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3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3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3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3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3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3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3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3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3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3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3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3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3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3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3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3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3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3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3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3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3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3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3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3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3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3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3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3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3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3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3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3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3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3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3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3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3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3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3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3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3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3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3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3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3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3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3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3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3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3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3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3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3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3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3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3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3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3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3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3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3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3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3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3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3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3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3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3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3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3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3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3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3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3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3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3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3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3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3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3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3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3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3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3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3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3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3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3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3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3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3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3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856" name="Google Shape;5856;p30"/>
          <p:cNvPicPr preferRelativeResize="0"/>
          <p:nvPr/>
        </p:nvPicPr>
        <p:blipFill rotWithShape="1">
          <a:blip r:embed="rId2">
            <a:alphaModFix amt="78000"/>
          </a:blip>
          <a:srcRect b="5589" l="-6305" r="56305" t="44410"/>
          <a:stretch/>
        </p:blipFill>
        <p:spPr>
          <a:xfrm flipH="1">
            <a:off x="4" y="0"/>
            <a:ext cx="22838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7" name="Google Shape;5857;p30"/>
          <p:cNvPicPr preferRelativeResize="0"/>
          <p:nvPr/>
        </p:nvPicPr>
        <p:blipFill rotWithShape="1">
          <a:blip r:embed="rId2">
            <a:alphaModFix amt="78000"/>
          </a:blip>
          <a:srcRect b="44410" l="56304" r="-6304" t="5590"/>
          <a:stretch/>
        </p:blipFill>
        <p:spPr>
          <a:xfrm flipH="1">
            <a:off x="6860104" y="2576400"/>
            <a:ext cx="228389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2" name="Google Shape;672;p4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673" name="Google Shape;673;p4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674" name="Google Shape;674;p4"/>
              <p:cNvSpPr/>
              <p:nvPr/>
            </p:nvSpPr>
            <p:spPr>
              <a:xfrm flipH="1" rot="10800000">
                <a:off x="-6056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4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4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4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4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4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4"/>
              <p:cNvSpPr/>
              <p:nvPr/>
            </p:nvSpPr>
            <p:spPr>
              <a:xfrm flipH="1" rot="10800000">
                <a:off x="-6056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4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4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4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4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4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4"/>
              <p:cNvSpPr/>
              <p:nvPr/>
            </p:nvSpPr>
            <p:spPr>
              <a:xfrm flipH="1" rot="10800000">
                <a:off x="-6056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4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4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4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4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4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4"/>
              <p:cNvSpPr/>
              <p:nvPr/>
            </p:nvSpPr>
            <p:spPr>
              <a:xfrm flipH="1" rot="10800000">
                <a:off x="-6056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4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4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4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4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4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4"/>
              <p:cNvSpPr/>
              <p:nvPr/>
            </p:nvSpPr>
            <p:spPr>
              <a:xfrm flipH="1" rot="10800000">
                <a:off x="-6056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4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4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4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4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4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4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4"/>
              <p:cNvSpPr/>
              <p:nvPr/>
            </p:nvSpPr>
            <p:spPr>
              <a:xfrm flipH="1" rot="10800000">
                <a:off x="-6056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4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4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4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4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4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4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2" name="Google Shape;712;p4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713" name="Google Shape;713;p4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4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4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4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4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4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4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4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4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4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4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4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4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4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4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4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4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4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4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4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4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4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4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4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4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4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4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4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4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4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4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4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4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4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4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4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4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4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4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4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4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4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4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4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4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4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4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4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4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4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4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4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4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66" name="Google Shape;766;p4"/>
          <p:cNvSpPr txBox="1"/>
          <p:nvPr>
            <p:ph idx="1" type="body"/>
          </p:nvPr>
        </p:nvSpPr>
        <p:spPr>
          <a:xfrm>
            <a:off x="720000" y="1098957"/>
            <a:ext cx="7704000" cy="3471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767" name="Google Shape;767;p4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pic>
        <p:nvPicPr>
          <p:cNvPr id="768" name="Google Shape;768;p4"/>
          <p:cNvPicPr preferRelativeResize="0"/>
          <p:nvPr/>
        </p:nvPicPr>
        <p:blipFill rotWithShape="1">
          <a:blip r:embed="rId2">
            <a:alphaModFix amt="76000"/>
          </a:blip>
          <a:srcRect b="0" l="0" r="45100" t="48883"/>
          <a:stretch/>
        </p:blipFill>
        <p:spPr>
          <a:xfrm>
            <a:off x="6842300" y="0"/>
            <a:ext cx="2301700" cy="188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5"/>
          <p:cNvSpPr txBox="1"/>
          <p:nvPr>
            <p:ph idx="1" type="subTitle"/>
          </p:nvPr>
        </p:nvSpPr>
        <p:spPr>
          <a:xfrm>
            <a:off x="1254788" y="2848950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771" name="Google Shape;771;p5"/>
          <p:cNvSpPr txBox="1"/>
          <p:nvPr>
            <p:ph idx="2" type="subTitle"/>
          </p:nvPr>
        </p:nvSpPr>
        <p:spPr>
          <a:xfrm>
            <a:off x="1254788" y="3220350"/>
            <a:ext cx="27768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72" name="Google Shape;772;p5"/>
          <p:cNvSpPr txBox="1"/>
          <p:nvPr>
            <p:ph idx="3" type="subTitle"/>
          </p:nvPr>
        </p:nvSpPr>
        <p:spPr>
          <a:xfrm>
            <a:off x="5112413" y="2848950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/>
            </a:lvl9pPr>
          </a:lstStyle>
          <a:p/>
        </p:txBody>
      </p:sp>
      <p:sp>
        <p:nvSpPr>
          <p:cNvPr id="773" name="Google Shape;773;p5"/>
          <p:cNvSpPr txBox="1"/>
          <p:nvPr>
            <p:ph idx="4" type="subTitle"/>
          </p:nvPr>
        </p:nvSpPr>
        <p:spPr>
          <a:xfrm>
            <a:off x="5112413" y="3220350"/>
            <a:ext cx="27768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74" name="Google Shape;774;p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grpSp>
        <p:nvGrpSpPr>
          <p:cNvPr id="775" name="Google Shape;775;p5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776" name="Google Shape;776;p5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777" name="Google Shape;777;p5"/>
              <p:cNvSpPr/>
              <p:nvPr/>
            </p:nvSpPr>
            <p:spPr>
              <a:xfrm flipH="1" rot="10800000">
                <a:off x="-6056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5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5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5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5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5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5"/>
              <p:cNvSpPr/>
              <p:nvPr/>
            </p:nvSpPr>
            <p:spPr>
              <a:xfrm flipH="1" rot="10800000">
                <a:off x="-6056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5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5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5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5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5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5"/>
              <p:cNvSpPr/>
              <p:nvPr/>
            </p:nvSpPr>
            <p:spPr>
              <a:xfrm flipH="1" rot="10800000">
                <a:off x="-6056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5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5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5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5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5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5"/>
              <p:cNvSpPr/>
              <p:nvPr/>
            </p:nvSpPr>
            <p:spPr>
              <a:xfrm flipH="1" rot="10800000">
                <a:off x="-6056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5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5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5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5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5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5"/>
              <p:cNvSpPr/>
              <p:nvPr/>
            </p:nvSpPr>
            <p:spPr>
              <a:xfrm flipH="1" rot="10800000">
                <a:off x="-6056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5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5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5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5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5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5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5"/>
              <p:cNvSpPr/>
              <p:nvPr/>
            </p:nvSpPr>
            <p:spPr>
              <a:xfrm flipH="1" rot="10800000">
                <a:off x="-6056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5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5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5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5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5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5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5" name="Google Shape;815;p5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816" name="Google Shape;816;p5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5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5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5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5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5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5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5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5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5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5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5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5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5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5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5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5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5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5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5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5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5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5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5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5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5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5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5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5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5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5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5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5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5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5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5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5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5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5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5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5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5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5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5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5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5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5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5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5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5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5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5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5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9" name="Google Shape;869;p5"/>
          <p:cNvGrpSpPr/>
          <p:nvPr/>
        </p:nvGrpSpPr>
        <p:grpSpPr>
          <a:xfrm flipH="1">
            <a:off x="0" y="3006700"/>
            <a:ext cx="9144000" cy="2136800"/>
            <a:chOff x="0" y="3006700"/>
            <a:chExt cx="9144000" cy="2136800"/>
          </a:xfrm>
        </p:grpSpPr>
        <p:pic>
          <p:nvPicPr>
            <p:cNvPr id="870" name="Google Shape;870;p5"/>
            <p:cNvPicPr preferRelativeResize="0"/>
            <p:nvPr/>
          </p:nvPicPr>
          <p:blipFill rotWithShape="1">
            <a:blip r:embed="rId2">
              <a:alphaModFix amt="76000"/>
            </a:blip>
            <a:srcRect b="42179" l="0" r="45100" t="0"/>
            <a:stretch/>
          </p:blipFill>
          <p:spPr>
            <a:xfrm>
              <a:off x="6842300" y="3006700"/>
              <a:ext cx="2301700" cy="2136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1" name="Google Shape;871;p5"/>
            <p:cNvPicPr preferRelativeResize="0"/>
            <p:nvPr/>
          </p:nvPicPr>
          <p:blipFill rotWithShape="1">
            <a:blip r:embed="rId2">
              <a:alphaModFix amt="76000"/>
            </a:blip>
            <a:srcRect b="42179" l="45103" r="0" t="0"/>
            <a:stretch/>
          </p:blipFill>
          <p:spPr>
            <a:xfrm>
              <a:off x="0" y="3006700"/>
              <a:ext cx="2301700" cy="21368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874" name="Google Shape;874;p6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875" name="Google Shape;875;p6"/>
              <p:cNvSpPr/>
              <p:nvPr/>
            </p:nvSpPr>
            <p:spPr>
              <a:xfrm flipH="1" rot="10800000">
                <a:off x="-6056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6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6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6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6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6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6"/>
              <p:cNvSpPr/>
              <p:nvPr/>
            </p:nvSpPr>
            <p:spPr>
              <a:xfrm flipH="1" rot="10800000">
                <a:off x="-6056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6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6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6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6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6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6"/>
              <p:cNvSpPr/>
              <p:nvPr/>
            </p:nvSpPr>
            <p:spPr>
              <a:xfrm flipH="1" rot="10800000">
                <a:off x="-6056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6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6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6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6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6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6"/>
              <p:cNvSpPr/>
              <p:nvPr/>
            </p:nvSpPr>
            <p:spPr>
              <a:xfrm flipH="1" rot="10800000">
                <a:off x="-6056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6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6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6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6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6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6"/>
              <p:cNvSpPr/>
              <p:nvPr/>
            </p:nvSpPr>
            <p:spPr>
              <a:xfrm flipH="1" rot="10800000">
                <a:off x="-6056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6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6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6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6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6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6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6"/>
              <p:cNvSpPr/>
              <p:nvPr/>
            </p:nvSpPr>
            <p:spPr>
              <a:xfrm flipH="1" rot="10800000">
                <a:off x="-6056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6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6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6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6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6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6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3" name="Google Shape;913;p6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914" name="Google Shape;914;p6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6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6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6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6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6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6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6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6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6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6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6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6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6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6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6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6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6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6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6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6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6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6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6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6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6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6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6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6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6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6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6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6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6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6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6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6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6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6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6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6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6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6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6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6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6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6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6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6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6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6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6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6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67" name="Google Shape;967;p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pic>
        <p:nvPicPr>
          <p:cNvPr id="968" name="Google Shape;968;p6"/>
          <p:cNvPicPr preferRelativeResize="0"/>
          <p:nvPr/>
        </p:nvPicPr>
        <p:blipFill rotWithShape="1">
          <a:blip r:embed="rId2">
            <a:alphaModFix amt="78000"/>
          </a:blip>
          <a:srcRect b="0" l="0" r="48003" t="47992"/>
          <a:stretch/>
        </p:blipFill>
        <p:spPr>
          <a:xfrm>
            <a:off x="7085750" y="0"/>
            <a:ext cx="2058250" cy="188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0" name="Google Shape;970;p7"/>
          <p:cNvGrpSpPr/>
          <p:nvPr/>
        </p:nvGrpSpPr>
        <p:grpSpPr>
          <a:xfrm>
            <a:off x="7782972" y="21377"/>
            <a:ext cx="1890166" cy="5100745"/>
            <a:chOff x="7782972" y="21377"/>
            <a:chExt cx="1890166" cy="5100745"/>
          </a:xfrm>
        </p:grpSpPr>
        <p:sp>
          <p:nvSpPr>
            <p:cNvPr id="971" name="Google Shape;971;p7"/>
            <p:cNvSpPr/>
            <p:nvPr/>
          </p:nvSpPr>
          <p:spPr>
            <a:xfrm rot="10800000">
              <a:off x="930285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 rot="10800000">
              <a:off x="953595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 rot="10800000">
              <a:off x="9185117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 rot="10800000">
              <a:off x="9418167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 rot="10800000">
              <a:off x="9185117" y="31258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 rot="10800000">
              <a:off x="9418167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 rot="10800000">
              <a:off x="930285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 rot="10800000">
              <a:off x="9535950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 rot="10800000">
              <a:off x="9185117" y="148097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 rot="10800000">
              <a:off x="9418167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 rot="10800000">
              <a:off x="9185117" y="118857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 rot="10800000">
              <a:off x="9418167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 rot="10800000">
              <a:off x="9302854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 rot="10800000">
              <a:off x="9535950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 rot="10800000">
              <a:off x="9185117" y="23569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 rot="10800000">
              <a:off x="9418167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 rot="10800000">
              <a:off x="9185117" y="206457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 rot="10800000">
              <a:off x="9418167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 rot="10800000">
              <a:off x="9302854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 rot="10800000">
              <a:off x="9535950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 rot="10800000">
              <a:off x="9185117" y="32329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 rot="10800000">
              <a:off x="9418167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 rot="10800000">
              <a:off x="9185117" y="294057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 rot="10800000">
              <a:off x="9418167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 rot="10800000">
              <a:off x="9302854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 rot="10800000">
              <a:off x="9535950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 rot="10800000">
              <a:off x="9185117" y="4108961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 rot="10800000">
              <a:off x="9418167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 rot="10800000">
              <a:off x="9185117" y="3816566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 rot="10800000">
              <a:off x="9418167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 rot="10800000">
              <a:off x="930285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 rot="10800000">
              <a:off x="953595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 rot="10800000">
              <a:off x="9185117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 rot="10800000">
              <a:off x="9418167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 rot="10800000">
              <a:off x="9185117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 rot="10800000">
              <a:off x="9418167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" name="Google Shape;1066;p7"/>
          <p:cNvGrpSpPr/>
          <p:nvPr/>
        </p:nvGrpSpPr>
        <p:grpSpPr>
          <a:xfrm>
            <a:off x="-529139" y="21377"/>
            <a:ext cx="2591833" cy="5100745"/>
            <a:chOff x="-529139" y="21377"/>
            <a:chExt cx="2591833" cy="5100745"/>
          </a:xfrm>
        </p:grpSpPr>
        <p:sp>
          <p:nvSpPr>
            <p:cNvPr id="1067" name="Google Shape;1067;p7"/>
            <p:cNvSpPr/>
            <p:nvPr/>
          </p:nvSpPr>
          <p:spPr>
            <a:xfrm flipH="1" rot="10800000">
              <a:off x="-52913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 flipH="1" rot="10800000">
              <a:off x="-6056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 flipH="1" rot="10800000">
              <a:off x="40681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 flipH="1" rot="10800000">
              <a:off x="874196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 flipH="1" rot="10800000">
              <a:off x="134157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 flipH="1" rot="10800000">
              <a:off x="-294853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 flipH="1" rot="10800000">
              <a:off x="17252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 flipH="1" rot="10800000">
              <a:off x="63991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 flipH="1" rot="10800000">
              <a:off x="110724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 flipH="1" rot="10800000">
              <a:off x="157462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 flipH="1" rot="10800000">
              <a:off x="-41140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 flipH="1" rot="10800000">
              <a:off x="5598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 flipH="1" rot="10800000">
              <a:off x="523362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 flipH="1" rot="10800000">
              <a:off x="990744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 flipH="1" rot="10800000">
              <a:off x="145931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 flipH="1" rot="10800000">
              <a:off x="-17711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 flipH="1" rot="10800000">
              <a:off x="290266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 flipH="1" rot="10800000">
              <a:off x="757648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 flipH="1" rot="10800000">
              <a:off x="1225029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 flipH="1" rot="10800000">
              <a:off x="-41140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 flipH="1" rot="10800000">
              <a:off x="5598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 flipH="1" rot="10800000">
              <a:off x="523362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 flipH="1" rot="10800000">
              <a:off x="990744" y="31258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 flipH="1" rot="10800000">
              <a:off x="-17711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 flipH="1" rot="10800000">
              <a:off x="290266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 flipH="1" rot="10800000">
              <a:off x="757648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 flipH="1" rot="10800000">
              <a:off x="1225029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 flipH="1" rot="10800000">
              <a:off x="-52913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 flipH="1" rot="10800000">
              <a:off x="-60567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 flipH="1" rot="10800000">
              <a:off x="40681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 flipH="1" rot="10800000">
              <a:off x="-294853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 flipH="1" rot="10800000">
              <a:off x="17252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 flipH="1" rot="10800000">
              <a:off x="639910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 flipH="1" rot="10800000">
              <a:off x="-41140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 flipH="1" rot="10800000">
              <a:off x="5598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 flipH="1" rot="10800000">
              <a:off x="-17711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 flipH="1" rot="10800000">
              <a:off x="290266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 flipH="1" rot="10800000">
              <a:off x="-41140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 flipH="1" rot="10800000">
              <a:off x="5598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 flipH="1" rot="10800000">
              <a:off x="-17711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 flipH="1" rot="10800000">
              <a:off x="290266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 flipH="1" rot="10800000">
              <a:off x="-52913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 flipH="1" rot="10800000">
              <a:off x="-60567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 flipH="1" rot="10800000">
              <a:off x="-294853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 flipH="1" rot="10800000">
              <a:off x="17252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 flipH="1" rot="10800000">
              <a:off x="-41140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 flipH="1" rot="10800000">
              <a:off x="5598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 flipH="1" rot="10800000">
              <a:off x="-17711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 flipH="1" rot="10800000">
              <a:off x="290266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 flipH="1" rot="10800000">
              <a:off x="-41140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 flipH="1" rot="10800000">
              <a:off x="5598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 flipH="1" rot="10800000">
              <a:off x="-17711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 flipH="1" rot="10800000">
              <a:off x="290266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 flipH="1" rot="10800000">
              <a:off x="-52913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 flipH="1" rot="10800000">
              <a:off x="-60567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 flipH="1" rot="10800000">
              <a:off x="-294853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 flipH="1" rot="10800000">
              <a:off x="17252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 flipH="1" rot="10800000">
              <a:off x="-41140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 flipH="1" rot="10800000">
              <a:off x="5598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 flipH="1" rot="10800000">
              <a:off x="-17711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 flipH="1" rot="10800000">
              <a:off x="290266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 flipH="1" rot="10800000">
              <a:off x="-41140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 flipH="1" rot="10800000">
              <a:off x="5598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 flipH="1" rot="10800000">
              <a:off x="-17711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 flipH="1" rot="10800000">
              <a:off x="290266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 flipH="1" rot="10800000">
              <a:off x="-52913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 flipH="1" rot="10800000">
              <a:off x="-60567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 flipH="1" rot="10800000">
              <a:off x="-294853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 flipH="1" rot="10800000">
              <a:off x="17252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 flipH="1" rot="10800000">
              <a:off x="-41140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 flipH="1" rot="10800000">
              <a:off x="5598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 flipH="1" rot="10800000">
              <a:off x="523362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 flipH="1" rot="10800000">
              <a:off x="-17711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 flipH="1" rot="10800000">
              <a:off x="290266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 flipH="1" rot="10800000">
              <a:off x="757648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 flipH="1" rot="10800000">
              <a:off x="-41140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 flipH="1" rot="10800000">
              <a:off x="5598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 flipH="1" rot="10800000">
              <a:off x="-17711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 flipH="1" rot="10800000">
              <a:off x="290266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 flipH="1" rot="10800000">
              <a:off x="-52913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 flipH="1" rot="10800000">
              <a:off x="-60567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 flipH="1" rot="10800000">
              <a:off x="40681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 flipH="1" rot="10800000">
              <a:off x="874196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 flipH="1" rot="10800000">
              <a:off x="1341577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 flipH="1" rot="10800000">
              <a:off x="-294853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 flipH="1" rot="10800000">
              <a:off x="17252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 flipH="1" rot="10800000">
              <a:off x="63991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 flipH="1" rot="10800000">
              <a:off x="110724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 flipH="1" rot="10800000">
              <a:off x="-41140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 flipH="1" rot="10800000">
              <a:off x="5598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 flipH="1" rot="10800000">
              <a:off x="523362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 flipH="1" rot="10800000">
              <a:off x="990744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 flipH="1" rot="10800000">
              <a:off x="145931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 flipH="1" rot="10800000">
              <a:off x="-17711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 flipH="1" rot="10800000">
              <a:off x="290266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 flipH="1" rot="10800000">
              <a:off x="757648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 flipH="1" rot="10800000">
              <a:off x="1225029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 flipH="1" rot="10800000">
              <a:off x="-41140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 flipH="1" rot="10800000">
              <a:off x="5598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 flipH="1" rot="10800000">
              <a:off x="523362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 flipH="1" rot="10800000">
              <a:off x="990744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 flipH="1" rot="10800000">
              <a:off x="14593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 flipH="1" rot="10800000">
              <a:off x="1926696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 flipH="1" rot="10800000">
              <a:off x="-1771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 flipH="1" rot="10800000">
              <a:off x="290266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 flipH="1" rot="10800000">
              <a:off x="757648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 flipH="1" rot="10800000">
              <a:off x="1225029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 flipH="1" rot="10800000">
              <a:off x="169241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75" name="Google Shape;1175;p7"/>
          <p:cNvPicPr preferRelativeResize="0"/>
          <p:nvPr/>
        </p:nvPicPr>
        <p:blipFill rotWithShape="1">
          <a:blip r:embed="rId2">
            <a:alphaModFix amt="74000"/>
          </a:blip>
          <a:srcRect b="0" l="38145" r="0" t="56130"/>
          <a:stretch/>
        </p:blipFill>
        <p:spPr>
          <a:xfrm>
            <a:off x="-10675" y="-1"/>
            <a:ext cx="3479049" cy="225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6" name="Google Shape;1176;p7"/>
          <p:cNvPicPr preferRelativeResize="0"/>
          <p:nvPr/>
        </p:nvPicPr>
        <p:blipFill rotWithShape="1">
          <a:blip r:embed="rId2">
            <a:alphaModFix amt="74000"/>
          </a:blip>
          <a:srcRect b="60811" l="4269" r="41624" t="-4680"/>
          <a:stretch/>
        </p:blipFill>
        <p:spPr>
          <a:xfrm>
            <a:off x="6111476" y="2887050"/>
            <a:ext cx="3043199" cy="2256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7" name="Google Shape;1177;p7"/>
          <p:cNvSpPr txBox="1"/>
          <p:nvPr>
            <p:ph idx="1" type="subTitle"/>
          </p:nvPr>
        </p:nvSpPr>
        <p:spPr>
          <a:xfrm>
            <a:off x="722375" y="2557378"/>
            <a:ext cx="3043200" cy="105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178" name="Google Shape;1178;p7"/>
          <p:cNvSpPr txBox="1"/>
          <p:nvPr>
            <p:ph type="title"/>
          </p:nvPr>
        </p:nvSpPr>
        <p:spPr>
          <a:xfrm>
            <a:off x="722375" y="1408650"/>
            <a:ext cx="3043200" cy="11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oogle Shape;1180;p8"/>
          <p:cNvGrpSpPr/>
          <p:nvPr/>
        </p:nvGrpSpPr>
        <p:grpSpPr>
          <a:xfrm>
            <a:off x="-529139" y="21377"/>
            <a:ext cx="3059215" cy="5100745"/>
            <a:chOff x="-529139" y="21377"/>
            <a:chExt cx="3059215" cy="5100745"/>
          </a:xfrm>
        </p:grpSpPr>
        <p:sp>
          <p:nvSpPr>
            <p:cNvPr id="1181" name="Google Shape;1181;p8"/>
            <p:cNvSpPr/>
            <p:nvPr/>
          </p:nvSpPr>
          <p:spPr>
            <a:xfrm flipH="1" rot="10800000">
              <a:off x="-52913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 flipH="1" rot="10800000">
              <a:off x="-6056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 flipH="1" rot="10800000">
              <a:off x="40681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 flipH="1" rot="10800000">
              <a:off x="874196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 flipH="1" rot="10800000">
              <a:off x="134157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 flipH="1" rot="10800000">
              <a:off x="1808958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 flipH="1" rot="10800000">
              <a:off x="2276294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 flipH="1" rot="10800000">
              <a:off x="-294853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 flipH="1" rot="10800000">
              <a:off x="17252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 flipH="1" rot="10800000">
              <a:off x="63991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 flipH="1" rot="10800000">
              <a:off x="110724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 flipH="1" rot="10800000">
              <a:off x="157462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 flipH="1" rot="10800000">
              <a:off x="2042009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 flipH="1" rot="10800000">
              <a:off x="-41140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 flipH="1" rot="10800000">
              <a:off x="5598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 flipH="1" rot="10800000">
              <a:off x="523362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 flipH="1" rot="10800000">
              <a:off x="990744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 flipH="1" rot="10800000">
              <a:off x="145931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 flipH="1" rot="10800000">
              <a:off x="1926696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 flipH="1" rot="10800000">
              <a:off x="-17711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 flipH="1" rot="10800000">
              <a:off x="290266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 flipH="1" rot="10800000">
              <a:off x="757648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 flipH="1" rot="10800000">
              <a:off x="1225029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 flipH="1" rot="10800000">
              <a:off x="169241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 flipH="1" rot="10800000">
              <a:off x="2159792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 flipH="1" rot="10800000">
              <a:off x="-41140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 flipH="1" rot="10800000">
              <a:off x="5598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 flipH="1" rot="10800000">
              <a:off x="523362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 flipH="1" rot="10800000">
              <a:off x="990744" y="31258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 flipH="1" rot="10800000">
              <a:off x="-17711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 flipH="1" rot="10800000">
              <a:off x="290266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 flipH="1" rot="10800000">
              <a:off x="757648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 flipH="1" rot="10800000">
              <a:off x="1225029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 flipH="1" rot="10800000">
              <a:off x="-52913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 flipH="1" rot="10800000">
              <a:off x="-60567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 flipH="1" rot="10800000">
              <a:off x="40681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 flipH="1" rot="10800000">
              <a:off x="874196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 flipH="1" rot="10800000">
              <a:off x="1341577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 flipH="1" rot="10800000">
              <a:off x="1808958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 flipH="1" rot="10800000">
              <a:off x="-294853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 flipH="1" rot="10800000">
              <a:off x="17252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 flipH="1" rot="10800000">
              <a:off x="639910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 flipH="1" rot="10800000">
              <a:off x="1107246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 flipH="1" rot="10800000">
              <a:off x="1574627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 flipH="1" rot="10800000">
              <a:off x="2042009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 flipH="1" rot="10800000">
              <a:off x="-41140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 flipH="1" rot="10800000">
              <a:off x="5598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 flipH="1" rot="10800000">
              <a:off x="523362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 flipH="1" rot="10800000">
              <a:off x="990744" y="148097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 flipH="1" rot="10800000">
              <a:off x="-17711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 flipH="1" rot="10800000">
              <a:off x="290266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 flipH="1" rot="10800000">
              <a:off x="757648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 flipH="1" rot="10800000">
              <a:off x="1225029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 flipH="1" rot="10800000">
              <a:off x="-41140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 flipH="1" rot="10800000">
              <a:off x="5598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 flipH="1" rot="10800000">
              <a:off x="523362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 flipH="1" rot="10800000">
              <a:off x="990744" y="118857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 flipH="1" rot="10800000">
              <a:off x="-17711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 flipH="1" rot="10800000">
              <a:off x="290266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 flipH="1" rot="10800000">
              <a:off x="757648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 flipH="1" rot="10800000">
              <a:off x="1225029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 flipH="1" rot="10800000">
              <a:off x="-52913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 flipH="1" rot="10800000">
              <a:off x="-60567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 flipH="1" rot="10800000">
              <a:off x="406814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 flipH="1" rot="10800000">
              <a:off x="-294853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 flipH="1" rot="10800000">
              <a:off x="17252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 flipH="1" rot="10800000">
              <a:off x="639910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 flipH="1" rot="10800000">
              <a:off x="-41140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 flipH="1" rot="10800000">
              <a:off x="5598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 flipH="1" rot="10800000">
              <a:off x="523362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 flipH="1" rot="10800000">
              <a:off x="990744" y="23569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 flipH="1" rot="10800000">
              <a:off x="-17711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 flipH="1" rot="10800000">
              <a:off x="290266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 flipH="1" rot="10800000">
              <a:off x="757648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 flipH="1" rot="10800000">
              <a:off x="1225029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 flipH="1" rot="10800000">
              <a:off x="-41140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 flipH="1" rot="10800000">
              <a:off x="5598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 flipH="1" rot="10800000">
              <a:off x="523362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 flipH="1" rot="10800000">
              <a:off x="990744" y="206457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 flipH="1" rot="10800000">
              <a:off x="-17711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 flipH="1" rot="10800000">
              <a:off x="290266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 flipH="1" rot="10800000">
              <a:off x="757648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 flipH="1" rot="10800000">
              <a:off x="1225029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 flipH="1" rot="10800000">
              <a:off x="-52913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 flipH="1" rot="10800000">
              <a:off x="-60567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 flipH="1" rot="10800000">
              <a:off x="406814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 flipH="1" rot="10800000">
              <a:off x="-294853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 flipH="1" rot="10800000">
              <a:off x="17252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 flipH="1" rot="10800000">
              <a:off x="-41140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 flipH="1" rot="10800000">
              <a:off x="5598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 flipH="1" rot="10800000">
              <a:off x="523362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 flipH="1" rot="10800000">
              <a:off x="990744" y="32329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 flipH="1" rot="10800000">
              <a:off x="-17711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 flipH="1" rot="10800000">
              <a:off x="290266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 flipH="1" rot="10800000">
              <a:off x="757648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 flipH="1" rot="10800000">
              <a:off x="1225029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 flipH="1" rot="10800000">
              <a:off x="-41140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 flipH="1" rot="10800000">
              <a:off x="5598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 flipH="1" rot="10800000">
              <a:off x="523362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 flipH="1" rot="10800000">
              <a:off x="990744" y="294057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 flipH="1" rot="10800000">
              <a:off x="-17711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 flipH="1" rot="10800000">
              <a:off x="290266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 flipH="1" rot="10800000">
              <a:off x="757648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 flipH="1" rot="10800000">
              <a:off x="1225029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 flipH="1" rot="10800000">
              <a:off x="-52913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 flipH="1" rot="10800000">
              <a:off x="-60567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 flipH="1" rot="10800000">
              <a:off x="406814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 flipH="1" rot="10800000">
              <a:off x="874196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 flipH="1" rot="10800000">
              <a:off x="-294853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 flipH="1" rot="10800000">
              <a:off x="17252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 flipH="1" rot="10800000">
              <a:off x="639910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 flipH="1" rot="10800000">
              <a:off x="1107246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 flipH="1" rot="10800000">
              <a:off x="-41140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 flipH="1" rot="10800000">
              <a:off x="5598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 flipH="1" rot="10800000">
              <a:off x="523362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 flipH="1" rot="10800000">
              <a:off x="990744" y="4108961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 flipH="1" rot="10800000">
              <a:off x="-17711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 flipH="1" rot="10800000">
              <a:off x="290266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 flipH="1" rot="10800000">
              <a:off x="757648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 flipH="1" rot="10800000">
              <a:off x="1225029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 flipH="1" rot="10800000">
              <a:off x="-41140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 flipH="1" rot="10800000">
              <a:off x="5598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 flipH="1" rot="10800000">
              <a:off x="523362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 flipH="1" rot="10800000">
              <a:off x="-17711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 flipH="1" rot="10800000">
              <a:off x="290266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 flipH="1" rot="10800000">
              <a:off x="757648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 flipH="1" rot="10800000">
              <a:off x="-52913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 flipH="1" rot="10800000">
              <a:off x="-60567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 flipH="1" rot="10800000">
              <a:off x="40681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 flipH="1" rot="10800000">
              <a:off x="874196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 flipH="1" rot="10800000">
              <a:off x="1341577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 flipH="1" rot="10800000">
              <a:off x="-294853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 flipH="1" rot="10800000">
              <a:off x="17252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 flipH="1" rot="10800000">
              <a:off x="63991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 flipH="1" rot="10800000">
              <a:off x="110724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 flipH="1" rot="10800000">
              <a:off x="-41140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 flipH="1" rot="10800000">
              <a:off x="5598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 flipH="1" rot="10800000">
              <a:off x="523362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 flipH="1" rot="10800000">
              <a:off x="990744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 flipH="1" rot="10800000">
              <a:off x="145931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 flipH="1" rot="10800000">
              <a:off x="1926696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 flipH="1" rot="10800000">
              <a:off x="2394078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 flipH="1" rot="10800000">
              <a:off x="-17711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 flipH="1" rot="10800000">
              <a:off x="290266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 flipH="1" rot="10800000">
              <a:off x="757648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 flipH="1" rot="10800000">
              <a:off x="1225029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 flipH="1" rot="10800000">
              <a:off x="169241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 flipH="1" rot="10800000">
              <a:off x="2159792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 flipH="1" rot="10800000">
              <a:off x="-41140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 flipH="1" rot="10800000">
              <a:off x="5598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 flipH="1" rot="10800000">
              <a:off x="523362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 flipH="1" rot="10800000">
              <a:off x="990744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 flipH="1" rot="10800000">
              <a:off x="14593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 flipH="1" rot="10800000">
              <a:off x="1926696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 flipH="1" rot="10800000">
              <a:off x="2394078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 flipH="1" rot="10800000">
              <a:off x="-1771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 flipH="1" rot="10800000">
              <a:off x="290266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 flipH="1" rot="10800000">
              <a:off x="757648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 flipH="1" rot="10800000">
              <a:off x="1225029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 flipH="1" rot="10800000">
              <a:off x="169241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 flipH="1" rot="10800000">
              <a:off x="2159792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" name="Google Shape;1342;p8"/>
          <p:cNvGrpSpPr/>
          <p:nvPr/>
        </p:nvGrpSpPr>
        <p:grpSpPr>
          <a:xfrm flipH="1">
            <a:off x="6613924" y="21377"/>
            <a:ext cx="3059215" cy="5100745"/>
            <a:chOff x="-529139" y="21377"/>
            <a:chExt cx="3059215" cy="5100745"/>
          </a:xfrm>
        </p:grpSpPr>
        <p:sp>
          <p:nvSpPr>
            <p:cNvPr id="1343" name="Google Shape;1343;p8"/>
            <p:cNvSpPr/>
            <p:nvPr/>
          </p:nvSpPr>
          <p:spPr>
            <a:xfrm flipH="1" rot="10800000">
              <a:off x="-52913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 flipH="1" rot="10800000">
              <a:off x="-6056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 flipH="1" rot="10800000">
              <a:off x="406814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 flipH="1" rot="10800000">
              <a:off x="874196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 flipH="1" rot="10800000">
              <a:off x="1341577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 flipH="1" rot="10800000">
              <a:off x="1808958" y="21377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 flipH="1" rot="10800000">
              <a:off x="2276294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 flipH="1" rot="10800000">
              <a:off x="-294853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 flipH="1" rot="10800000">
              <a:off x="172529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 flipH="1" rot="10800000">
              <a:off x="639910" y="21377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 flipH="1" rot="10800000">
              <a:off x="1107246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 flipH="1" rot="10800000">
              <a:off x="1574627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 flipH="1" rot="10800000">
              <a:off x="2042009" y="21377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 flipH="1" rot="10800000">
              <a:off x="-41140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 flipH="1" rot="10800000">
              <a:off x="5598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 flipH="1" rot="10800000">
              <a:off x="523362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 flipH="1" rot="10800000">
              <a:off x="990744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 flipH="1" rot="10800000">
              <a:off x="145931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 flipH="1" rot="10800000">
              <a:off x="1926696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 flipH="1" rot="10800000">
              <a:off x="-177115" y="60497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 flipH="1" rot="10800000">
              <a:off x="290266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 flipH="1" rot="10800000">
              <a:off x="757648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 flipH="1" rot="10800000">
              <a:off x="1225029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 flipH="1" rot="10800000">
              <a:off x="1692411" y="60497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 flipH="1" rot="10800000">
              <a:off x="2159792" y="60497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 flipH="1" rot="10800000">
              <a:off x="-41140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 flipH="1" rot="10800000">
              <a:off x="55981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 flipH="1" rot="10800000">
              <a:off x="523362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 flipH="1" rot="10800000">
              <a:off x="990744" y="31258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 flipH="1" rot="10800000">
              <a:off x="-177115" y="31258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 flipH="1" rot="10800000">
              <a:off x="290266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 flipH="1" rot="10800000">
              <a:off x="757648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 flipH="1" rot="10800000">
              <a:off x="1225029" y="31258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 flipH="1" rot="10800000">
              <a:off x="-52913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 flipH="1" rot="10800000">
              <a:off x="-60567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 flipH="1" rot="10800000">
              <a:off x="406814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 flipH="1" rot="10800000">
              <a:off x="874196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 flipH="1" rot="10800000">
              <a:off x="1341577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 flipH="1" rot="10800000">
              <a:off x="1808958" y="89737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 flipH="1" rot="10800000">
              <a:off x="-294853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 flipH="1" rot="10800000">
              <a:off x="172529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 flipH="1" rot="10800000">
              <a:off x="639910" y="89737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 flipH="1" rot="10800000">
              <a:off x="1107246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 flipH="1" rot="10800000">
              <a:off x="1574627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 flipH="1" rot="10800000">
              <a:off x="2042009" y="89737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 flipH="1" rot="10800000">
              <a:off x="-41140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 flipH="1" rot="10800000">
              <a:off x="55981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 flipH="1" rot="10800000">
              <a:off x="523362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 flipH="1" rot="10800000">
              <a:off x="990744" y="148097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 flipH="1" rot="10800000">
              <a:off x="-177115" y="14809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 flipH="1" rot="10800000">
              <a:off x="290266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 flipH="1" rot="10800000">
              <a:off x="757648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 flipH="1" rot="10800000">
              <a:off x="1225029" y="14809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 flipH="1" rot="10800000">
              <a:off x="-41140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 flipH="1" rot="10800000">
              <a:off x="55981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 flipH="1" rot="10800000">
              <a:off x="523362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 flipH="1" rot="10800000">
              <a:off x="990744" y="118857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 flipH="1" rot="10800000">
              <a:off x="-177115" y="118857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 flipH="1" rot="10800000">
              <a:off x="290266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 flipH="1" rot="10800000">
              <a:off x="757648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 flipH="1" rot="10800000">
              <a:off x="1225029" y="118857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 flipH="1" rot="10800000">
              <a:off x="-52913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 flipH="1" rot="10800000">
              <a:off x="-60567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 flipH="1" rot="10800000">
              <a:off x="406814" y="177336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 flipH="1" rot="10800000">
              <a:off x="-294853" y="177336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 flipH="1" rot="10800000">
              <a:off x="172529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 flipH="1" rot="10800000">
              <a:off x="639910" y="177336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 flipH="1" rot="10800000">
              <a:off x="-41140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 flipH="1" rot="10800000">
              <a:off x="55981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 flipH="1" rot="10800000">
              <a:off x="523362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 flipH="1" rot="10800000">
              <a:off x="990744" y="23569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 flipH="1" rot="10800000">
              <a:off x="-177115" y="23569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 flipH="1" rot="10800000">
              <a:off x="290266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 flipH="1" rot="10800000">
              <a:off x="757648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 flipH="1" rot="10800000">
              <a:off x="1225029" y="23569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 flipH="1" rot="10800000">
              <a:off x="-41140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 flipH="1" rot="10800000">
              <a:off x="55981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 flipH="1" rot="10800000">
              <a:off x="523362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 flipH="1" rot="10800000">
              <a:off x="990744" y="206457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 flipH="1" rot="10800000">
              <a:off x="-177115" y="206457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 flipH="1" rot="10800000">
              <a:off x="290266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 flipH="1" rot="10800000">
              <a:off x="757648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 flipH="1" rot="10800000">
              <a:off x="1225029" y="206457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 flipH="1" rot="10800000">
              <a:off x="-52913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 flipH="1" rot="10800000">
              <a:off x="-60567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 flipH="1" rot="10800000">
              <a:off x="406814" y="264936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 flipH="1" rot="10800000">
              <a:off x="-294853" y="264936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 flipH="1" rot="10800000">
              <a:off x="172529" y="264936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 flipH="1" rot="10800000">
              <a:off x="-41140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 flipH="1" rot="10800000">
              <a:off x="55981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 flipH="1" rot="10800000">
              <a:off x="523362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 flipH="1" rot="10800000">
              <a:off x="990744" y="32329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 flipH="1" rot="10800000">
              <a:off x="-177115" y="32329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 flipH="1" rot="10800000">
              <a:off x="290266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 flipH="1" rot="10800000">
              <a:off x="757648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 flipH="1" rot="10800000">
              <a:off x="1225029" y="32329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 flipH="1" rot="10800000">
              <a:off x="-41140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 flipH="1" rot="10800000">
              <a:off x="55981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 flipH="1" rot="10800000">
              <a:off x="523362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 flipH="1" rot="10800000">
              <a:off x="990744" y="294057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 flipH="1" rot="10800000">
              <a:off x="-177115" y="294057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 flipH="1" rot="10800000">
              <a:off x="290266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 flipH="1" rot="10800000">
              <a:off x="757648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 flipH="1" rot="10800000">
              <a:off x="1225029" y="294057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 flipH="1" rot="10800000">
              <a:off x="-52913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 flipH="1" rot="10800000">
              <a:off x="-60567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8"/>
            <p:cNvSpPr/>
            <p:nvPr/>
          </p:nvSpPr>
          <p:spPr>
            <a:xfrm flipH="1" rot="10800000">
              <a:off x="406814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8"/>
            <p:cNvSpPr/>
            <p:nvPr/>
          </p:nvSpPr>
          <p:spPr>
            <a:xfrm flipH="1" rot="10800000">
              <a:off x="874196" y="3525360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 flipH="1" rot="10800000">
              <a:off x="-294853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 flipH="1" rot="10800000">
              <a:off x="172529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 flipH="1" rot="10800000">
              <a:off x="639910" y="3525360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 flipH="1" rot="10800000">
              <a:off x="1107246" y="3525360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 flipH="1" rot="10800000">
              <a:off x="-41140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 flipH="1" rot="10800000">
              <a:off x="55981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 flipH="1" rot="10800000">
              <a:off x="523362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 flipH="1" rot="10800000">
              <a:off x="990744" y="4108961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 flipH="1" rot="10800000">
              <a:off x="-177115" y="4108961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 flipH="1" rot="10800000">
              <a:off x="290266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 flipH="1" rot="10800000">
              <a:off x="757648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 flipH="1" rot="10800000">
              <a:off x="1225029" y="4108961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 flipH="1" rot="10800000">
              <a:off x="-41140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 flipH="1" rot="10800000">
              <a:off x="55981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 flipH="1" rot="10800000">
              <a:off x="523362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 flipH="1" rot="10800000">
              <a:off x="-177115" y="3816566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 flipH="1" rot="10800000">
              <a:off x="290266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 flipH="1" rot="10800000">
              <a:off x="757648" y="3816566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 flipH="1" rot="10800000">
              <a:off x="-52913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 flipH="1" rot="10800000">
              <a:off x="-60567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 flipH="1" rot="10800000">
              <a:off x="406814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 flipH="1" rot="10800000">
              <a:off x="874196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 flipH="1" rot="10800000">
              <a:off x="1341577" y="440135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 flipH="1" rot="10800000">
              <a:off x="-294853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 flipH="1" rot="10800000">
              <a:off x="172529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 flipH="1" rot="10800000">
              <a:off x="639910" y="440135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 flipH="1" rot="10800000">
              <a:off x="1107246" y="440135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 flipH="1" rot="10800000">
              <a:off x="-41140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 flipH="1" rot="10800000">
              <a:off x="5598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 flipH="1" rot="10800000">
              <a:off x="523362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 flipH="1" rot="10800000">
              <a:off x="990744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 flipH="1" rot="10800000">
              <a:off x="145931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 flipH="1" rot="10800000">
              <a:off x="1926696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 flipH="1" rot="10800000">
              <a:off x="2394078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 flipH="1" rot="10800000">
              <a:off x="-177115" y="469256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 flipH="1" rot="10800000">
              <a:off x="290266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 flipH="1" rot="10800000">
              <a:off x="757648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 flipH="1" rot="10800000">
              <a:off x="1225029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 flipH="1" rot="10800000">
              <a:off x="1692411" y="469256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 flipH="1" rot="10800000">
              <a:off x="2159792" y="469256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 flipH="1" rot="10800000">
              <a:off x="-41140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 flipH="1" rot="10800000">
              <a:off x="5598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 flipH="1" rot="10800000">
              <a:off x="523362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 flipH="1" rot="10800000">
              <a:off x="990744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 flipH="1" rot="10800000">
              <a:off x="14593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 flipH="1" rot="10800000">
              <a:off x="1926696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 flipH="1" rot="10800000">
              <a:off x="2394078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 flipH="1" rot="10800000">
              <a:off x="-177115" y="498495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 flipH="1" rot="10800000">
              <a:off x="290266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 flipH="1" rot="10800000">
              <a:off x="757648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 flipH="1" rot="10800000">
              <a:off x="1225029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 flipH="1" rot="10800000">
              <a:off x="1692411" y="498495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 flipH="1" rot="10800000">
              <a:off x="2159792" y="498495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04" name="Google Shape;1504;p8"/>
          <p:cNvPicPr preferRelativeResize="0"/>
          <p:nvPr/>
        </p:nvPicPr>
        <p:blipFill rotWithShape="1">
          <a:blip r:embed="rId2">
            <a:alphaModFix amt="78000"/>
          </a:blip>
          <a:srcRect b="47992" l="0" r="48003" t="0"/>
          <a:stretch/>
        </p:blipFill>
        <p:spPr>
          <a:xfrm>
            <a:off x="6118275" y="2376300"/>
            <a:ext cx="3025726" cy="276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5" name="Google Shape;1505;p8"/>
          <p:cNvPicPr preferRelativeResize="0"/>
          <p:nvPr/>
        </p:nvPicPr>
        <p:blipFill rotWithShape="1">
          <a:blip r:embed="rId2">
            <a:alphaModFix amt="78000"/>
          </a:blip>
          <a:srcRect b="0" l="34646" r="6" t="34640"/>
          <a:stretch/>
        </p:blipFill>
        <p:spPr>
          <a:xfrm>
            <a:off x="0" y="0"/>
            <a:ext cx="3025726" cy="27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6" name="Google Shape;1506;p8"/>
          <p:cNvSpPr txBox="1"/>
          <p:nvPr>
            <p:ph type="title"/>
          </p:nvPr>
        </p:nvSpPr>
        <p:spPr>
          <a:xfrm>
            <a:off x="2191176" y="1532000"/>
            <a:ext cx="5639100" cy="22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507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9"/>
          <p:cNvSpPr txBox="1"/>
          <p:nvPr>
            <p:ph idx="1" type="subTitle"/>
          </p:nvPr>
        </p:nvSpPr>
        <p:spPr>
          <a:xfrm>
            <a:off x="3940775" y="2101174"/>
            <a:ext cx="3739500" cy="164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509" name="Google Shape;1509;p9"/>
          <p:cNvSpPr txBox="1"/>
          <p:nvPr>
            <p:ph type="title"/>
          </p:nvPr>
        </p:nvSpPr>
        <p:spPr>
          <a:xfrm>
            <a:off x="3940889" y="1526350"/>
            <a:ext cx="3739500" cy="4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grpSp>
        <p:nvGrpSpPr>
          <p:cNvPr id="1510" name="Google Shape;1510;p9"/>
          <p:cNvGrpSpPr/>
          <p:nvPr/>
        </p:nvGrpSpPr>
        <p:grpSpPr>
          <a:xfrm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1511" name="Google Shape;1511;p9"/>
            <p:cNvGrpSpPr/>
            <p:nvPr/>
          </p:nvGrpSpPr>
          <p:grpSpPr>
            <a:xfrm>
              <a:off x="-529139" y="21377"/>
              <a:ext cx="2708381" cy="5100745"/>
              <a:chOff x="-529139" y="21377"/>
              <a:chExt cx="2708381" cy="5100745"/>
            </a:xfrm>
          </p:grpSpPr>
          <p:sp>
            <p:nvSpPr>
              <p:cNvPr id="1512" name="Google Shape;1512;p9"/>
              <p:cNvSpPr/>
              <p:nvPr/>
            </p:nvSpPr>
            <p:spPr>
              <a:xfrm flipH="1" rot="10800000">
                <a:off x="-52913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9"/>
              <p:cNvSpPr/>
              <p:nvPr/>
            </p:nvSpPr>
            <p:spPr>
              <a:xfrm flipH="1" rot="10800000">
                <a:off x="-6056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9"/>
              <p:cNvSpPr/>
              <p:nvPr/>
            </p:nvSpPr>
            <p:spPr>
              <a:xfrm flipH="1" rot="10800000">
                <a:off x="406814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9"/>
              <p:cNvSpPr/>
              <p:nvPr/>
            </p:nvSpPr>
            <p:spPr>
              <a:xfrm flipH="1" rot="10800000">
                <a:off x="874196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9"/>
              <p:cNvSpPr/>
              <p:nvPr/>
            </p:nvSpPr>
            <p:spPr>
              <a:xfrm flipH="1" rot="10800000">
                <a:off x="1341577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9"/>
              <p:cNvSpPr/>
              <p:nvPr/>
            </p:nvSpPr>
            <p:spPr>
              <a:xfrm flipH="1" rot="10800000">
                <a:off x="-294853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9"/>
              <p:cNvSpPr/>
              <p:nvPr/>
            </p:nvSpPr>
            <p:spPr>
              <a:xfrm flipH="1" rot="10800000">
                <a:off x="172529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9"/>
              <p:cNvSpPr/>
              <p:nvPr/>
            </p:nvSpPr>
            <p:spPr>
              <a:xfrm flipH="1" rot="10800000">
                <a:off x="639910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9"/>
              <p:cNvSpPr/>
              <p:nvPr/>
            </p:nvSpPr>
            <p:spPr>
              <a:xfrm flipH="1" rot="10800000">
                <a:off x="1107246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9"/>
              <p:cNvSpPr/>
              <p:nvPr/>
            </p:nvSpPr>
            <p:spPr>
              <a:xfrm flipH="1" rot="10800000">
                <a:off x="-41140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9"/>
              <p:cNvSpPr/>
              <p:nvPr/>
            </p:nvSpPr>
            <p:spPr>
              <a:xfrm flipH="1" rot="10800000">
                <a:off x="5598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9"/>
              <p:cNvSpPr/>
              <p:nvPr/>
            </p:nvSpPr>
            <p:spPr>
              <a:xfrm flipH="1" rot="10800000">
                <a:off x="523362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9"/>
              <p:cNvSpPr/>
              <p:nvPr/>
            </p:nvSpPr>
            <p:spPr>
              <a:xfrm flipH="1" rot="10800000">
                <a:off x="990744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9"/>
              <p:cNvSpPr/>
              <p:nvPr/>
            </p:nvSpPr>
            <p:spPr>
              <a:xfrm flipH="1" rot="10800000">
                <a:off x="145931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9"/>
              <p:cNvSpPr/>
              <p:nvPr/>
            </p:nvSpPr>
            <p:spPr>
              <a:xfrm flipH="1" rot="10800000">
                <a:off x="1926696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9"/>
              <p:cNvSpPr/>
              <p:nvPr/>
            </p:nvSpPr>
            <p:spPr>
              <a:xfrm flipH="1" rot="10800000">
                <a:off x="-17711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9"/>
              <p:cNvSpPr/>
              <p:nvPr/>
            </p:nvSpPr>
            <p:spPr>
              <a:xfrm flipH="1" rot="10800000">
                <a:off x="290266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9"/>
              <p:cNvSpPr/>
              <p:nvPr/>
            </p:nvSpPr>
            <p:spPr>
              <a:xfrm flipH="1" rot="10800000">
                <a:off x="757648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9"/>
              <p:cNvSpPr/>
              <p:nvPr/>
            </p:nvSpPr>
            <p:spPr>
              <a:xfrm flipH="1" rot="10800000">
                <a:off x="1225029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9"/>
              <p:cNvSpPr/>
              <p:nvPr/>
            </p:nvSpPr>
            <p:spPr>
              <a:xfrm flipH="1" rot="10800000">
                <a:off x="1692411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9"/>
              <p:cNvSpPr/>
              <p:nvPr/>
            </p:nvSpPr>
            <p:spPr>
              <a:xfrm flipH="1" rot="10800000">
                <a:off x="-41140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9"/>
              <p:cNvSpPr/>
              <p:nvPr/>
            </p:nvSpPr>
            <p:spPr>
              <a:xfrm flipH="1" rot="10800000">
                <a:off x="55981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9"/>
              <p:cNvSpPr/>
              <p:nvPr/>
            </p:nvSpPr>
            <p:spPr>
              <a:xfrm flipH="1" rot="10800000">
                <a:off x="523362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9"/>
              <p:cNvSpPr/>
              <p:nvPr/>
            </p:nvSpPr>
            <p:spPr>
              <a:xfrm flipH="1" rot="10800000">
                <a:off x="990744" y="31258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9"/>
              <p:cNvSpPr/>
              <p:nvPr/>
            </p:nvSpPr>
            <p:spPr>
              <a:xfrm flipH="1" rot="10800000">
                <a:off x="-17711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9"/>
              <p:cNvSpPr/>
              <p:nvPr/>
            </p:nvSpPr>
            <p:spPr>
              <a:xfrm flipH="1" rot="10800000">
                <a:off x="290266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9"/>
              <p:cNvSpPr/>
              <p:nvPr/>
            </p:nvSpPr>
            <p:spPr>
              <a:xfrm flipH="1" rot="10800000">
                <a:off x="757648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9"/>
              <p:cNvSpPr/>
              <p:nvPr/>
            </p:nvSpPr>
            <p:spPr>
              <a:xfrm flipH="1" rot="10800000">
                <a:off x="1225029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9"/>
              <p:cNvSpPr/>
              <p:nvPr/>
            </p:nvSpPr>
            <p:spPr>
              <a:xfrm flipH="1" rot="10800000">
                <a:off x="-52913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9"/>
              <p:cNvSpPr/>
              <p:nvPr/>
            </p:nvSpPr>
            <p:spPr>
              <a:xfrm flipH="1" rot="10800000">
                <a:off x="-6056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9"/>
              <p:cNvSpPr/>
              <p:nvPr/>
            </p:nvSpPr>
            <p:spPr>
              <a:xfrm flipH="1" rot="10800000">
                <a:off x="406814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9"/>
              <p:cNvSpPr/>
              <p:nvPr/>
            </p:nvSpPr>
            <p:spPr>
              <a:xfrm flipH="1" rot="10800000">
                <a:off x="874196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9"/>
              <p:cNvSpPr/>
              <p:nvPr/>
            </p:nvSpPr>
            <p:spPr>
              <a:xfrm flipH="1" rot="10800000">
                <a:off x="1341577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9"/>
              <p:cNvSpPr/>
              <p:nvPr/>
            </p:nvSpPr>
            <p:spPr>
              <a:xfrm flipH="1" rot="10800000">
                <a:off x="1808958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9"/>
              <p:cNvSpPr/>
              <p:nvPr/>
            </p:nvSpPr>
            <p:spPr>
              <a:xfrm flipH="1" rot="10800000">
                <a:off x="-294853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9"/>
              <p:cNvSpPr/>
              <p:nvPr/>
            </p:nvSpPr>
            <p:spPr>
              <a:xfrm flipH="1" rot="10800000">
                <a:off x="172529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9"/>
              <p:cNvSpPr/>
              <p:nvPr/>
            </p:nvSpPr>
            <p:spPr>
              <a:xfrm flipH="1" rot="10800000">
                <a:off x="639910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9"/>
              <p:cNvSpPr/>
              <p:nvPr/>
            </p:nvSpPr>
            <p:spPr>
              <a:xfrm flipH="1" rot="10800000">
                <a:off x="1107246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9"/>
              <p:cNvSpPr/>
              <p:nvPr/>
            </p:nvSpPr>
            <p:spPr>
              <a:xfrm flipH="1" rot="10800000">
                <a:off x="1574627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9"/>
              <p:cNvSpPr/>
              <p:nvPr/>
            </p:nvSpPr>
            <p:spPr>
              <a:xfrm flipH="1" rot="10800000">
                <a:off x="2042009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9"/>
              <p:cNvSpPr/>
              <p:nvPr/>
            </p:nvSpPr>
            <p:spPr>
              <a:xfrm flipH="1" rot="10800000">
                <a:off x="-41140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9"/>
              <p:cNvSpPr/>
              <p:nvPr/>
            </p:nvSpPr>
            <p:spPr>
              <a:xfrm flipH="1" rot="10800000">
                <a:off x="55981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9"/>
              <p:cNvSpPr/>
              <p:nvPr/>
            </p:nvSpPr>
            <p:spPr>
              <a:xfrm flipH="1" rot="10800000">
                <a:off x="523362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9"/>
              <p:cNvSpPr/>
              <p:nvPr/>
            </p:nvSpPr>
            <p:spPr>
              <a:xfrm flipH="1" rot="10800000">
                <a:off x="990744" y="148097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9"/>
              <p:cNvSpPr/>
              <p:nvPr/>
            </p:nvSpPr>
            <p:spPr>
              <a:xfrm flipH="1" rot="10800000">
                <a:off x="145931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9"/>
              <p:cNvSpPr/>
              <p:nvPr/>
            </p:nvSpPr>
            <p:spPr>
              <a:xfrm flipH="1" rot="10800000">
                <a:off x="-17711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9"/>
              <p:cNvSpPr/>
              <p:nvPr/>
            </p:nvSpPr>
            <p:spPr>
              <a:xfrm flipH="1" rot="10800000">
                <a:off x="290266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9"/>
              <p:cNvSpPr/>
              <p:nvPr/>
            </p:nvSpPr>
            <p:spPr>
              <a:xfrm flipH="1" rot="10800000">
                <a:off x="757648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9"/>
              <p:cNvSpPr/>
              <p:nvPr/>
            </p:nvSpPr>
            <p:spPr>
              <a:xfrm flipH="1" rot="10800000">
                <a:off x="1225029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9"/>
              <p:cNvSpPr/>
              <p:nvPr/>
            </p:nvSpPr>
            <p:spPr>
              <a:xfrm flipH="1" rot="10800000">
                <a:off x="-41140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9"/>
              <p:cNvSpPr/>
              <p:nvPr/>
            </p:nvSpPr>
            <p:spPr>
              <a:xfrm flipH="1" rot="10800000">
                <a:off x="5598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9"/>
              <p:cNvSpPr/>
              <p:nvPr/>
            </p:nvSpPr>
            <p:spPr>
              <a:xfrm flipH="1" rot="10800000">
                <a:off x="523362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9"/>
              <p:cNvSpPr/>
              <p:nvPr/>
            </p:nvSpPr>
            <p:spPr>
              <a:xfrm flipH="1" rot="10800000">
                <a:off x="990744" y="118857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9"/>
              <p:cNvSpPr/>
              <p:nvPr/>
            </p:nvSpPr>
            <p:spPr>
              <a:xfrm flipH="1" rot="10800000">
                <a:off x="145931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9"/>
              <p:cNvSpPr/>
              <p:nvPr/>
            </p:nvSpPr>
            <p:spPr>
              <a:xfrm flipH="1" rot="10800000">
                <a:off x="1926696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9"/>
              <p:cNvSpPr/>
              <p:nvPr/>
            </p:nvSpPr>
            <p:spPr>
              <a:xfrm flipH="1" rot="10800000">
                <a:off x="-17711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9"/>
              <p:cNvSpPr/>
              <p:nvPr/>
            </p:nvSpPr>
            <p:spPr>
              <a:xfrm flipH="1" rot="10800000">
                <a:off x="290266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9"/>
              <p:cNvSpPr/>
              <p:nvPr/>
            </p:nvSpPr>
            <p:spPr>
              <a:xfrm flipH="1" rot="10800000">
                <a:off x="757648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9"/>
              <p:cNvSpPr/>
              <p:nvPr/>
            </p:nvSpPr>
            <p:spPr>
              <a:xfrm flipH="1" rot="10800000">
                <a:off x="1225029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9"/>
              <p:cNvSpPr/>
              <p:nvPr/>
            </p:nvSpPr>
            <p:spPr>
              <a:xfrm flipH="1" rot="10800000">
                <a:off x="1692411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9"/>
              <p:cNvSpPr/>
              <p:nvPr/>
            </p:nvSpPr>
            <p:spPr>
              <a:xfrm flipH="1" rot="10800000">
                <a:off x="-52913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9"/>
              <p:cNvSpPr/>
              <p:nvPr/>
            </p:nvSpPr>
            <p:spPr>
              <a:xfrm flipH="1" rot="10800000">
                <a:off x="-6056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9"/>
              <p:cNvSpPr/>
              <p:nvPr/>
            </p:nvSpPr>
            <p:spPr>
              <a:xfrm flipH="1" rot="10800000">
                <a:off x="406814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9"/>
              <p:cNvSpPr/>
              <p:nvPr/>
            </p:nvSpPr>
            <p:spPr>
              <a:xfrm flipH="1" rot="10800000">
                <a:off x="874196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9"/>
              <p:cNvSpPr/>
              <p:nvPr/>
            </p:nvSpPr>
            <p:spPr>
              <a:xfrm flipH="1" rot="10800000">
                <a:off x="1341577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9"/>
              <p:cNvSpPr/>
              <p:nvPr/>
            </p:nvSpPr>
            <p:spPr>
              <a:xfrm flipH="1" rot="10800000">
                <a:off x="-294853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9"/>
              <p:cNvSpPr/>
              <p:nvPr/>
            </p:nvSpPr>
            <p:spPr>
              <a:xfrm flipH="1" rot="10800000">
                <a:off x="172529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9"/>
              <p:cNvSpPr/>
              <p:nvPr/>
            </p:nvSpPr>
            <p:spPr>
              <a:xfrm flipH="1" rot="10800000">
                <a:off x="639910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9"/>
              <p:cNvSpPr/>
              <p:nvPr/>
            </p:nvSpPr>
            <p:spPr>
              <a:xfrm flipH="1" rot="10800000">
                <a:off x="1107246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9"/>
              <p:cNvSpPr/>
              <p:nvPr/>
            </p:nvSpPr>
            <p:spPr>
              <a:xfrm flipH="1" rot="10800000">
                <a:off x="1574627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9"/>
              <p:cNvSpPr/>
              <p:nvPr/>
            </p:nvSpPr>
            <p:spPr>
              <a:xfrm flipH="1" rot="10800000">
                <a:off x="-41140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9"/>
              <p:cNvSpPr/>
              <p:nvPr/>
            </p:nvSpPr>
            <p:spPr>
              <a:xfrm flipH="1" rot="10800000">
                <a:off x="55981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9"/>
              <p:cNvSpPr/>
              <p:nvPr/>
            </p:nvSpPr>
            <p:spPr>
              <a:xfrm flipH="1" rot="10800000">
                <a:off x="523362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9"/>
              <p:cNvSpPr/>
              <p:nvPr/>
            </p:nvSpPr>
            <p:spPr>
              <a:xfrm flipH="1" rot="10800000">
                <a:off x="990744" y="23569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9"/>
              <p:cNvSpPr/>
              <p:nvPr/>
            </p:nvSpPr>
            <p:spPr>
              <a:xfrm flipH="1" rot="10800000">
                <a:off x="145931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9"/>
              <p:cNvSpPr/>
              <p:nvPr/>
            </p:nvSpPr>
            <p:spPr>
              <a:xfrm flipH="1" rot="10800000">
                <a:off x="-17711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9"/>
              <p:cNvSpPr/>
              <p:nvPr/>
            </p:nvSpPr>
            <p:spPr>
              <a:xfrm flipH="1" rot="10800000">
                <a:off x="290266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9"/>
              <p:cNvSpPr/>
              <p:nvPr/>
            </p:nvSpPr>
            <p:spPr>
              <a:xfrm flipH="1" rot="10800000">
                <a:off x="757648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9"/>
              <p:cNvSpPr/>
              <p:nvPr/>
            </p:nvSpPr>
            <p:spPr>
              <a:xfrm flipH="1" rot="10800000">
                <a:off x="1225029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9"/>
              <p:cNvSpPr/>
              <p:nvPr/>
            </p:nvSpPr>
            <p:spPr>
              <a:xfrm flipH="1" rot="10800000">
                <a:off x="-41140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9"/>
              <p:cNvSpPr/>
              <p:nvPr/>
            </p:nvSpPr>
            <p:spPr>
              <a:xfrm flipH="1" rot="10800000">
                <a:off x="55981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9"/>
              <p:cNvSpPr/>
              <p:nvPr/>
            </p:nvSpPr>
            <p:spPr>
              <a:xfrm flipH="1" rot="10800000">
                <a:off x="523362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9"/>
              <p:cNvSpPr/>
              <p:nvPr/>
            </p:nvSpPr>
            <p:spPr>
              <a:xfrm flipH="1" rot="10800000">
                <a:off x="990744" y="206457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9"/>
              <p:cNvSpPr/>
              <p:nvPr/>
            </p:nvSpPr>
            <p:spPr>
              <a:xfrm flipH="1" rot="10800000">
                <a:off x="145931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9"/>
              <p:cNvSpPr/>
              <p:nvPr/>
            </p:nvSpPr>
            <p:spPr>
              <a:xfrm flipH="1" rot="10800000">
                <a:off x="-17711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9"/>
              <p:cNvSpPr/>
              <p:nvPr/>
            </p:nvSpPr>
            <p:spPr>
              <a:xfrm flipH="1" rot="10800000">
                <a:off x="290266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9"/>
              <p:cNvSpPr/>
              <p:nvPr/>
            </p:nvSpPr>
            <p:spPr>
              <a:xfrm flipH="1" rot="10800000">
                <a:off x="757648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9"/>
              <p:cNvSpPr/>
              <p:nvPr/>
            </p:nvSpPr>
            <p:spPr>
              <a:xfrm flipH="1" rot="10800000">
                <a:off x="1225029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9"/>
              <p:cNvSpPr/>
              <p:nvPr/>
            </p:nvSpPr>
            <p:spPr>
              <a:xfrm flipH="1" rot="10800000">
                <a:off x="-52913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9"/>
              <p:cNvSpPr/>
              <p:nvPr/>
            </p:nvSpPr>
            <p:spPr>
              <a:xfrm flipH="1" rot="10800000">
                <a:off x="-6056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9"/>
              <p:cNvSpPr/>
              <p:nvPr/>
            </p:nvSpPr>
            <p:spPr>
              <a:xfrm flipH="1" rot="10800000">
                <a:off x="406814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9"/>
              <p:cNvSpPr/>
              <p:nvPr/>
            </p:nvSpPr>
            <p:spPr>
              <a:xfrm flipH="1" rot="10800000">
                <a:off x="874196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9"/>
              <p:cNvSpPr/>
              <p:nvPr/>
            </p:nvSpPr>
            <p:spPr>
              <a:xfrm flipH="1" rot="10800000">
                <a:off x="1341577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9"/>
              <p:cNvSpPr/>
              <p:nvPr/>
            </p:nvSpPr>
            <p:spPr>
              <a:xfrm flipH="1" rot="10800000">
                <a:off x="-294853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9"/>
              <p:cNvSpPr/>
              <p:nvPr/>
            </p:nvSpPr>
            <p:spPr>
              <a:xfrm flipH="1" rot="10800000">
                <a:off x="172529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9"/>
              <p:cNvSpPr/>
              <p:nvPr/>
            </p:nvSpPr>
            <p:spPr>
              <a:xfrm flipH="1" rot="10800000">
                <a:off x="639910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9"/>
              <p:cNvSpPr/>
              <p:nvPr/>
            </p:nvSpPr>
            <p:spPr>
              <a:xfrm flipH="1" rot="10800000">
                <a:off x="1107246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9"/>
              <p:cNvSpPr/>
              <p:nvPr/>
            </p:nvSpPr>
            <p:spPr>
              <a:xfrm flipH="1" rot="10800000">
                <a:off x="1574627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9"/>
              <p:cNvSpPr/>
              <p:nvPr/>
            </p:nvSpPr>
            <p:spPr>
              <a:xfrm flipH="1" rot="10800000">
                <a:off x="-41140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9"/>
              <p:cNvSpPr/>
              <p:nvPr/>
            </p:nvSpPr>
            <p:spPr>
              <a:xfrm flipH="1" rot="10800000">
                <a:off x="55981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9"/>
              <p:cNvSpPr/>
              <p:nvPr/>
            </p:nvSpPr>
            <p:spPr>
              <a:xfrm flipH="1" rot="10800000">
                <a:off x="523362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9"/>
              <p:cNvSpPr/>
              <p:nvPr/>
            </p:nvSpPr>
            <p:spPr>
              <a:xfrm flipH="1" rot="10800000">
                <a:off x="990744" y="323296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9"/>
              <p:cNvSpPr/>
              <p:nvPr/>
            </p:nvSpPr>
            <p:spPr>
              <a:xfrm flipH="1" rot="10800000">
                <a:off x="-17711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9"/>
              <p:cNvSpPr/>
              <p:nvPr/>
            </p:nvSpPr>
            <p:spPr>
              <a:xfrm flipH="1" rot="10800000">
                <a:off x="290266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9"/>
              <p:cNvSpPr/>
              <p:nvPr/>
            </p:nvSpPr>
            <p:spPr>
              <a:xfrm flipH="1" rot="10800000">
                <a:off x="757648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9"/>
              <p:cNvSpPr/>
              <p:nvPr/>
            </p:nvSpPr>
            <p:spPr>
              <a:xfrm flipH="1" rot="10800000">
                <a:off x="1225029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9"/>
              <p:cNvSpPr/>
              <p:nvPr/>
            </p:nvSpPr>
            <p:spPr>
              <a:xfrm flipH="1" rot="10800000">
                <a:off x="-41140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9"/>
              <p:cNvSpPr/>
              <p:nvPr/>
            </p:nvSpPr>
            <p:spPr>
              <a:xfrm flipH="1" rot="10800000">
                <a:off x="55981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9"/>
              <p:cNvSpPr/>
              <p:nvPr/>
            </p:nvSpPr>
            <p:spPr>
              <a:xfrm flipH="1" rot="10800000">
                <a:off x="523362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9"/>
              <p:cNvSpPr/>
              <p:nvPr/>
            </p:nvSpPr>
            <p:spPr>
              <a:xfrm flipH="1" rot="10800000">
                <a:off x="990744" y="294057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9"/>
              <p:cNvSpPr/>
              <p:nvPr/>
            </p:nvSpPr>
            <p:spPr>
              <a:xfrm flipH="1" rot="10800000">
                <a:off x="145931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9"/>
              <p:cNvSpPr/>
              <p:nvPr/>
            </p:nvSpPr>
            <p:spPr>
              <a:xfrm flipH="1" rot="10800000">
                <a:off x="-17711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9"/>
              <p:cNvSpPr/>
              <p:nvPr/>
            </p:nvSpPr>
            <p:spPr>
              <a:xfrm flipH="1" rot="10800000">
                <a:off x="290266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9"/>
              <p:cNvSpPr/>
              <p:nvPr/>
            </p:nvSpPr>
            <p:spPr>
              <a:xfrm flipH="1" rot="10800000">
                <a:off x="757648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9"/>
              <p:cNvSpPr/>
              <p:nvPr/>
            </p:nvSpPr>
            <p:spPr>
              <a:xfrm flipH="1" rot="10800000">
                <a:off x="1225029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9"/>
              <p:cNvSpPr/>
              <p:nvPr/>
            </p:nvSpPr>
            <p:spPr>
              <a:xfrm flipH="1" rot="10800000">
                <a:off x="-52913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9"/>
              <p:cNvSpPr/>
              <p:nvPr/>
            </p:nvSpPr>
            <p:spPr>
              <a:xfrm flipH="1" rot="10800000">
                <a:off x="-6056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9"/>
              <p:cNvSpPr/>
              <p:nvPr/>
            </p:nvSpPr>
            <p:spPr>
              <a:xfrm flipH="1" rot="10800000">
                <a:off x="40681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9"/>
              <p:cNvSpPr/>
              <p:nvPr/>
            </p:nvSpPr>
            <p:spPr>
              <a:xfrm flipH="1" rot="10800000">
                <a:off x="874196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9"/>
              <p:cNvSpPr/>
              <p:nvPr/>
            </p:nvSpPr>
            <p:spPr>
              <a:xfrm flipH="1" rot="10800000">
                <a:off x="1341577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9"/>
              <p:cNvSpPr/>
              <p:nvPr/>
            </p:nvSpPr>
            <p:spPr>
              <a:xfrm flipH="1" rot="10800000">
                <a:off x="-294853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9"/>
              <p:cNvSpPr/>
              <p:nvPr/>
            </p:nvSpPr>
            <p:spPr>
              <a:xfrm flipH="1" rot="10800000">
                <a:off x="172529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9"/>
              <p:cNvSpPr/>
              <p:nvPr/>
            </p:nvSpPr>
            <p:spPr>
              <a:xfrm flipH="1" rot="10800000">
                <a:off x="639910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9"/>
              <p:cNvSpPr/>
              <p:nvPr/>
            </p:nvSpPr>
            <p:spPr>
              <a:xfrm flipH="1" rot="10800000">
                <a:off x="1107246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9"/>
              <p:cNvSpPr/>
              <p:nvPr/>
            </p:nvSpPr>
            <p:spPr>
              <a:xfrm flipH="1" rot="10800000">
                <a:off x="1574627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9"/>
              <p:cNvSpPr/>
              <p:nvPr/>
            </p:nvSpPr>
            <p:spPr>
              <a:xfrm flipH="1" rot="10800000">
                <a:off x="-41140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9"/>
              <p:cNvSpPr/>
              <p:nvPr/>
            </p:nvSpPr>
            <p:spPr>
              <a:xfrm flipH="1" rot="10800000">
                <a:off x="5598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9"/>
              <p:cNvSpPr/>
              <p:nvPr/>
            </p:nvSpPr>
            <p:spPr>
              <a:xfrm flipH="1" rot="10800000">
                <a:off x="523362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9"/>
              <p:cNvSpPr/>
              <p:nvPr/>
            </p:nvSpPr>
            <p:spPr>
              <a:xfrm flipH="1" rot="10800000">
                <a:off x="990744" y="4108961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9"/>
              <p:cNvSpPr/>
              <p:nvPr/>
            </p:nvSpPr>
            <p:spPr>
              <a:xfrm flipH="1" rot="10800000">
                <a:off x="145931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9"/>
              <p:cNvSpPr/>
              <p:nvPr/>
            </p:nvSpPr>
            <p:spPr>
              <a:xfrm flipH="1" rot="10800000">
                <a:off x="1926696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9"/>
              <p:cNvSpPr/>
              <p:nvPr/>
            </p:nvSpPr>
            <p:spPr>
              <a:xfrm flipH="1" rot="10800000">
                <a:off x="-17711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9"/>
              <p:cNvSpPr/>
              <p:nvPr/>
            </p:nvSpPr>
            <p:spPr>
              <a:xfrm flipH="1" rot="10800000">
                <a:off x="290266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9"/>
              <p:cNvSpPr/>
              <p:nvPr/>
            </p:nvSpPr>
            <p:spPr>
              <a:xfrm flipH="1" rot="10800000">
                <a:off x="757648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9"/>
              <p:cNvSpPr/>
              <p:nvPr/>
            </p:nvSpPr>
            <p:spPr>
              <a:xfrm flipH="1" rot="10800000">
                <a:off x="1225029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9"/>
              <p:cNvSpPr/>
              <p:nvPr/>
            </p:nvSpPr>
            <p:spPr>
              <a:xfrm flipH="1" rot="10800000">
                <a:off x="1692411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9"/>
              <p:cNvSpPr/>
              <p:nvPr/>
            </p:nvSpPr>
            <p:spPr>
              <a:xfrm flipH="1" rot="10800000">
                <a:off x="-41140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9"/>
              <p:cNvSpPr/>
              <p:nvPr/>
            </p:nvSpPr>
            <p:spPr>
              <a:xfrm flipH="1" rot="10800000">
                <a:off x="5598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9"/>
              <p:cNvSpPr/>
              <p:nvPr/>
            </p:nvSpPr>
            <p:spPr>
              <a:xfrm flipH="1" rot="10800000">
                <a:off x="523362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9"/>
              <p:cNvSpPr/>
              <p:nvPr/>
            </p:nvSpPr>
            <p:spPr>
              <a:xfrm flipH="1" rot="10800000">
                <a:off x="990744" y="3816566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9"/>
              <p:cNvSpPr/>
              <p:nvPr/>
            </p:nvSpPr>
            <p:spPr>
              <a:xfrm flipH="1" rot="10800000">
                <a:off x="145931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9"/>
              <p:cNvSpPr/>
              <p:nvPr/>
            </p:nvSpPr>
            <p:spPr>
              <a:xfrm flipH="1" rot="10800000">
                <a:off x="-17711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9"/>
              <p:cNvSpPr/>
              <p:nvPr/>
            </p:nvSpPr>
            <p:spPr>
              <a:xfrm flipH="1" rot="10800000">
                <a:off x="290266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9"/>
              <p:cNvSpPr/>
              <p:nvPr/>
            </p:nvSpPr>
            <p:spPr>
              <a:xfrm flipH="1" rot="10800000">
                <a:off x="757648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9"/>
              <p:cNvSpPr/>
              <p:nvPr/>
            </p:nvSpPr>
            <p:spPr>
              <a:xfrm flipH="1" rot="10800000">
                <a:off x="1225029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9"/>
              <p:cNvSpPr/>
              <p:nvPr/>
            </p:nvSpPr>
            <p:spPr>
              <a:xfrm flipH="1" rot="10800000">
                <a:off x="1692411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9"/>
              <p:cNvSpPr/>
              <p:nvPr/>
            </p:nvSpPr>
            <p:spPr>
              <a:xfrm flipH="1" rot="10800000">
                <a:off x="-52913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9"/>
              <p:cNvSpPr/>
              <p:nvPr/>
            </p:nvSpPr>
            <p:spPr>
              <a:xfrm flipH="1" rot="10800000">
                <a:off x="-6056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9"/>
              <p:cNvSpPr/>
              <p:nvPr/>
            </p:nvSpPr>
            <p:spPr>
              <a:xfrm flipH="1" rot="10800000">
                <a:off x="40681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9"/>
              <p:cNvSpPr/>
              <p:nvPr/>
            </p:nvSpPr>
            <p:spPr>
              <a:xfrm flipH="1" rot="10800000">
                <a:off x="874196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9"/>
              <p:cNvSpPr/>
              <p:nvPr/>
            </p:nvSpPr>
            <p:spPr>
              <a:xfrm flipH="1" rot="10800000">
                <a:off x="1341577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9"/>
              <p:cNvSpPr/>
              <p:nvPr/>
            </p:nvSpPr>
            <p:spPr>
              <a:xfrm flipH="1" rot="10800000">
                <a:off x="-294853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9"/>
              <p:cNvSpPr/>
              <p:nvPr/>
            </p:nvSpPr>
            <p:spPr>
              <a:xfrm flipH="1" rot="10800000">
                <a:off x="172529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9"/>
              <p:cNvSpPr/>
              <p:nvPr/>
            </p:nvSpPr>
            <p:spPr>
              <a:xfrm flipH="1" rot="10800000">
                <a:off x="639910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9"/>
              <p:cNvSpPr/>
              <p:nvPr/>
            </p:nvSpPr>
            <p:spPr>
              <a:xfrm flipH="1" rot="10800000">
                <a:off x="1107246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9"/>
              <p:cNvSpPr/>
              <p:nvPr/>
            </p:nvSpPr>
            <p:spPr>
              <a:xfrm flipH="1" rot="10800000">
                <a:off x="-41140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9"/>
              <p:cNvSpPr/>
              <p:nvPr/>
            </p:nvSpPr>
            <p:spPr>
              <a:xfrm flipH="1" rot="10800000">
                <a:off x="5598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9"/>
              <p:cNvSpPr/>
              <p:nvPr/>
            </p:nvSpPr>
            <p:spPr>
              <a:xfrm flipH="1" rot="10800000">
                <a:off x="523362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9"/>
              <p:cNvSpPr/>
              <p:nvPr/>
            </p:nvSpPr>
            <p:spPr>
              <a:xfrm flipH="1" rot="10800000">
                <a:off x="990744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9"/>
              <p:cNvSpPr/>
              <p:nvPr/>
            </p:nvSpPr>
            <p:spPr>
              <a:xfrm flipH="1" rot="10800000">
                <a:off x="145931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9"/>
              <p:cNvSpPr/>
              <p:nvPr/>
            </p:nvSpPr>
            <p:spPr>
              <a:xfrm flipH="1" rot="10800000">
                <a:off x="1926696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9"/>
              <p:cNvSpPr/>
              <p:nvPr/>
            </p:nvSpPr>
            <p:spPr>
              <a:xfrm flipH="1" rot="10800000">
                <a:off x="-17711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9"/>
              <p:cNvSpPr/>
              <p:nvPr/>
            </p:nvSpPr>
            <p:spPr>
              <a:xfrm flipH="1" rot="10800000">
                <a:off x="290266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9"/>
              <p:cNvSpPr/>
              <p:nvPr/>
            </p:nvSpPr>
            <p:spPr>
              <a:xfrm flipH="1" rot="10800000">
                <a:off x="757648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9"/>
              <p:cNvSpPr/>
              <p:nvPr/>
            </p:nvSpPr>
            <p:spPr>
              <a:xfrm flipH="1" rot="10800000">
                <a:off x="1225029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9"/>
              <p:cNvSpPr/>
              <p:nvPr/>
            </p:nvSpPr>
            <p:spPr>
              <a:xfrm flipH="1" rot="10800000">
                <a:off x="1692411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9"/>
              <p:cNvSpPr/>
              <p:nvPr/>
            </p:nvSpPr>
            <p:spPr>
              <a:xfrm flipH="1" rot="10800000">
                <a:off x="-41140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9"/>
              <p:cNvSpPr/>
              <p:nvPr/>
            </p:nvSpPr>
            <p:spPr>
              <a:xfrm flipH="1" rot="10800000">
                <a:off x="5598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9"/>
              <p:cNvSpPr/>
              <p:nvPr/>
            </p:nvSpPr>
            <p:spPr>
              <a:xfrm flipH="1" rot="10800000">
                <a:off x="523362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9"/>
              <p:cNvSpPr/>
              <p:nvPr/>
            </p:nvSpPr>
            <p:spPr>
              <a:xfrm flipH="1" rot="10800000">
                <a:off x="990744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9"/>
              <p:cNvSpPr/>
              <p:nvPr/>
            </p:nvSpPr>
            <p:spPr>
              <a:xfrm flipH="1" rot="10800000">
                <a:off x="14593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9"/>
              <p:cNvSpPr/>
              <p:nvPr/>
            </p:nvSpPr>
            <p:spPr>
              <a:xfrm flipH="1" rot="10800000">
                <a:off x="1926696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9"/>
              <p:cNvSpPr/>
              <p:nvPr/>
            </p:nvSpPr>
            <p:spPr>
              <a:xfrm flipH="1" rot="10800000">
                <a:off x="-17711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9"/>
              <p:cNvSpPr/>
              <p:nvPr/>
            </p:nvSpPr>
            <p:spPr>
              <a:xfrm flipH="1" rot="10800000">
                <a:off x="290266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9"/>
              <p:cNvSpPr/>
              <p:nvPr/>
            </p:nvSpPr>
            <p:spPr>
              <a:xfrm flipH="1" rot="10800000">
                <a:off x="757648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9"/>
              <p:cNvSpPr/>
              <p:nvPr/>
            </p:nvSpPr>
            <p:spPr>
              <a:xfrm flipH="1" rot="10800000">
                <a:off x="1225029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9"/>
              <p:cNvSpPr/>
              <p:nvPr/>
            </p:nvSpPr>
            <p:spPr>
              <a:xfrm flipH="1" rot="10800000">
                <a:off x="1692411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9" name="Google Shape;1689;p9"/>
            <p:cNvGrpSpPr/>
            <p:nvPr/>
          </p:nvGrpSpPr>
          <p:grpSpPr>
            <a:xfrm>
              <a:off x="7782972" y="21377"/>
              <a:ext cx="1890166" cy="5100745"/>
              <a:chOff x="7782972" y="21377"/>
              <a:chExt cx="1890166" cy="5100745"/>
            </a:xfrm>
          </p:grpSpPr>
          <p:sp>
            <p:nvSpPr>
              <p:cNvPr id="1690" name="Google Shape;1690;p9"/>
              <p:cNvSpPr/>
              <p:nvPr/>
            </p:nvSpPr>
            <p:spPr>
              <a:xfrm rot="10800000">
                <a:off x="9302854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9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9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9"/>
              <p:cNvSpPr/>
              <p:nvPr/>
            </p:nvSpPr>
            <p:spPr>
              <a:xfrm rot="10800000">
                <a:off x="7899520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9"/>
              <p:cNvSpPr/>
              <p:nvPr/>
            </p:nvSpPr>
            <p:spPr>
              <a:xfrm rot="10800000">
                <a:off x="9535950" y="21377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9"/>
              <p:cNvSpPr/>
              <p:nvPr/>
            </p:nvSpPr>
            <p:spPr>
              <a:xfrm rot="10800000">
                <a:off x="9068569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9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9"/>
              <p:cNvSpPr/>
              <p:nvPr/>
            </p:nvSpPr>
            <p:spPr>
              <a:xfrm rot="10800000">
                <a:off x="8133806" y="21377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9"/>
              <p:cNvSpPr/>
              <p:nvPr/>
            </p:nvSpPr>
            <p:spPr>
              <a:xfrm rot="10800000">
                <a:off x="9185117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9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9"/>
              <p:cNvSpPr/>
              <p:nvPr/>
            </p:nvSpPr>
            <p:spPr>
              <a:xfrm rot="10800000">
                <a:off x="8250354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9"/>
              <p:cNvSpPr/>
              <p:nvPr/>
            </p:nvSpPr>
            <p:spPr>
              <a:xfrm rot="10800000">
                <a:off x="7782972" y="604978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9"/>
              <p:cNvSpPr/>
              <p:nvPr/>
            </p:nvSpPr>
            <p:spPr>
              <a:xfrm rot="10800000">
                <a:off x="9418167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9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9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9"/>
              <p:cNvSpPr/>
              <p:nvPr/>
            </p:nvSpPr>
            <p:spPr>
              <a:xfrm rot="10800000">
                <a:off x="8016068" y="604978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9"/>
              <p:cNvSpPr/>
              <p:nvPr/>
            </p:nvSpPr>
            <p:spPr>
              <a:xfrm rot="10800000">
                <a:off x="9185117" y="312583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9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9"/>
              <p:cNvSpPr/>
              <p:nvPr/>
            </p:nvSpPr>
            <p:spPr>
              <a:xfrm rot="10800000">
                <a:off x="9418167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9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9"/>
              <p:cNvSpPr/>
              <p:nvPr/>
            </p:nvSpPr>
            <p:spPr>
              <a:xfrm rot="10800000">
                <a:off x="9302854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9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9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9"/>
              <p:cNvSpPr/>
              <p:nvPr/>
            </p:nvSpPr>
            <p:spPr>
              <a:xfrm rot="10800000">
                <a:off x="7899520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9"/>
              <p:cNvSpPr/>
              <p:nvPr/>
            </p:nvSpPr>
            <p:spPr>
              <a:xfrm rot="10800000">
                <a:off x="9535950" y="897373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9"/>
              <p:cNvSpPr/>
              <p:nvPr/>
            </p:nvSpPr>
            <p:spPr>
              <a:xfrm rot="10800000">
                <a:off x="9068569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9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9"/>
              <p:cNvSpPr/>
              <p:nvPr/>
            </p:nvSpPr>
            <p:spPr>
              <a:xfrm rot="10800000">
                <a:off x="8133806" y="897373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9"/>
              <p:cNvSpPr/>
              <p:nvPr/>
            </p:nvSpPr>
            <p:spPr>
              <a:xfrm rot="10800000">
                <a:off x="9185117" y="148097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9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9"/>
              <p:cNvSpPr/>
              <p:nvPr/>
            </p:nvSpPr>
            <p:spPr>
              <a:xfrm rot="10800000">
                <a:off x="8250354" y="14809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9"/>
              <p:cNvSpPr/>
              <p:nvPr/>
            </p:nvSpPr>
            <p:spPr>
              <a:xfrm rot="10800000">
                <a:off x="9418167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9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9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9"/>
              <p:cNvSpPr/>
              <p:nvPr/>
            </p:nvSpPr>
            <p:spPr>
              <a:xfrm rot="10800000">
                <a:off x="9185117" y="118857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9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9"/>
              <p:cNvSpPr/>
              <p:nvPr/>
            </p:nvSpPr>
            <p:spPr>
              <a:xfrm rot="10800000">
                <a:off x="8250354" y="118857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9"/>
              <p:cNvSpPr/>
              <p:nvPr/>
            </p:nvSpPr>
            <p:spPr>
              <a:xfrm rot="10800000">
                <a:off x="9418167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9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9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9"/>
              <p:cNvSpPr/>
              <p:nvPr/>
            </p:nvSpPr>
            <p:spPr>
              <a:xfrm rot="10800000">
                <a:off x="9302854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9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9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9"/>
              <p:cNvSpPr/>
              <p:nvPr/>
            </p:nvSpPr>
            <p:spPr>
              <a:xfrm rot="10800000">
                <a:off x="9535950" y="1773369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9"/>
              <p:cNvSpPr/>
              <p:nvPr/>
            </p:nvSpPr>
            <p:spPr>
              <a:xfrm rot="10800000">
                <a:off x="9068569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9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9"/>
              <p:cNvSpPr/>
              <p:nvPr/>
            </p:nvSpPr>
            <p:spPr>
              <a:xfrm rot="10800000">
                <a:off x="9185117" y="2356969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9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9"/>
              <p:cNvSpPr/>
              <p:nvPr/>
            </p:nvSpPr>
            <p:spPr>
              <a:xfrm rot="10800000">
                <a:off x="8250354" y="2356969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9"/>
              <p:cNvSpPr/>
              <p:nvPr/>
            </p:nvSpPr>
            <p:spPr>
              <a:xfrm rot="10800000">
                <a:off x="9418167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9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9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9"/>
              <p:cNvSpPr/>
              <p:nvPr/>
            </p:nvSpPr>
            <p:spPr>
              <a:xfrm rot="10800000">
                <a:off x="9185117" y="2064574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9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9"/>
              <p:cNvSpPr/>
              <p:nvPr/>
            </p:nvSpPr>
            <p:spPr>
              <a:xfrm rot="10800000">
                <a:off x="8250354" y="2064574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9"/>
              <p:cNvSpPr/>
              <p:nvPr/>
            </p:nvSpPr>
            <p:spPr>
              <a:xfrm rot="10800000">
                <a:off x="9418167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9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9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9"/>
              <p:cNvSpPr/>
              <p:nvPr/>
            </p:nvSpPr>
            <p:spPr>
              <a:xfrm rot="10800000">
                <a:off x="9302854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9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9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9"/>
              <p:cNvSpPr/>
              <p:nvPr/>
            </p:nvSpPr>
            <p:spPr>
              <a:xfrm rot="10800000">
                <a:off x="9535950" y="2649365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9"/>
              <p:cNvSpPr/>
              <p:nvPr/>
            </p:nvSpPr>
            <p:spPr>
              <a:xfrm rot="10800000">
                <a:off x="9068569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9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9"/>
              <p:cNvSpPr/>
              <p:nvPr/>
            </p:nvSpPr>
            <p:spPr>
              <a:xfrm rot="10800000">
                <a:off x="9185117" y="3232965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9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9"/>
              <p:cNvSpPr/>
              <p:nvPr/>
            </p:nvSpPr>
            <p:spPr>
              <a:xfrm rot="10800000">
                <a:off x="8250354" y="3232965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9"/>
              <p:cNvSpPr/>
              <p:nvPr/>
            </p:nvSpPr>
            <p:spPr>
              <a:xfrm rot="10800000">
                <a:off x="9418167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9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9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9"/>
              <p:cNvSpPr/>
              <p:nvPr/>
            </p:nvSpPr>
            <p:spPr>
              <a:xfrm rot="10800000">
                <a:off x="9185117" y="2940570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9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9"/>
              <p:cNvSpPr/>
              <p:nvPr/>
            </p:nvSpPr>
            <p:spPr>
              <a:xfrm rot="10800000">
                <a:off x="8250354" y="2940570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9"/>
              <p:cNvSpPr/>
              <p:nvPr/>
            </p:nvSpPr>
            <p:spPr>
              <a:xfrm rot="10800000">
                <a:off x="9418167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9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9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9"/>
              <p:cNvSpPr/>
              <p:nvPr/>
            </p:nvSpPr>
            <p:spPr>
              <a:xfrm rot="10800000">
                <a:off x="9302854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9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9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9"/>
              <p:cNvSpPr/>
              <p:nvPr/>
            </p:nvSpPr>
            <p:spPr>
              <a:xfrm rot="10800000">
                <a:off x="9535950" y="3525360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9"/>
              <p:cNvSpPr/>
              <p:nvPr/>
            </p:nvSpPr>
            <p:spPr>
              <a:xfrm rot="10800000">
                <a:off x="9068569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9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9"/>
              <p:cNvSpPr/>
              <p:nvPr/>
            </p:nvSpPr>
            <p:spPr>
              <a:xfrm rot="10800000">
                <a:off x="9185117" y="4108961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9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9"/>
              <p:cNvSpPr/>
              <p:nvPr/>
            </p:nvSpPr>
            <p:spPr>
              <a:xfrm rot="10800000">
                <a:off x="8250354" y="4108961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9"/>
              <p:cNvSpPr/>
              <p:nvPr/>
            </p:nvSpPr>
            <p:spPr>
              <a:xfrm rot="10800000">
                <a:off x="9418167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9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9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9"/>
              <p:cNvSpPr/>
              <p:nvPr/>
            </p:nvSpPr>
            <p:spPr>
              <a:xfrm rot="10800000">
                <a:off x="9185117" y="3816566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9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9"/>
              <p:cNvSpPr/>
              <p:nvPr/>
            </p:nvSpPr>
            <p:spPr>
              <a:xfrm rot="10800000">
                <a:off x="8250354" y="3816566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9"/>
              <p:cNvSpPr/>
              <p:nvPr/>
            </p:nvSpPr>
            <p:spPr>
              <a:xfrm rot="10800000">
                <a:off x="9418167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9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9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9"/>
              <p:cNvSpPr/>
              <p:nvPr/>
            </p:nvSpPr>
            <p:spPr>
              <a:xfrm rot="10800000">
                <a:off x="9302854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9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9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rect b="b" l="l" r="r" t="t"/>
                <a:pathLst>
                  <a:path extrusionOk="0" h="2972" w="2972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9"/>
              <p:cNvSpPr/>
              <p:nvPr/>
            </p:nvSpPr>
            <p:spPr>
              <a:xfrm rot="10800000">
                <a:off x="9535950" y="4401356"/>
                <a:ext cx="137188" cy="135976"/>
              </a:xfrm>
              <a:custGeom>
                <a:rect b="b" l="l" r="r" t="t"/>
                <a:pathLst>
                  <a:path extrusionOk="0" h="2972" w="2998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9"/>
              <p:cNvSpPr/>
              <p:nvPr/>
            </p:nvSpPr>
            <p:spPr>
              <a:xfrm rot="10800000">
                <a:off x="9068569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9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9"/>
              <p:cNvSpPr/>
              <p:nvPr/>
            </p:nvSpPr>
            <p:spPr>
              <a:xfrm rot="10800000">
                <a:off x="8133806" y="4401356"/>
                <a:ext cx="137234" cy="135976"/>
              </a:xfrm>
              <a:custGeom>
                <a:rect b="b" l="l" r="r" t="t"/>
                <a:pathLst>
                  <a:path extrusionOk="0" h="2972" w="2999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9"/>
              <p:cNvSpPr/>
              <p:nvPr/>
            </p:nvSpPr>
            <p:spPr>
              <a:xfrm rot="10800000">
                <a:off x="9185117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9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9"/>
              <p:cNvSpPr/>
              <p:nvPr/>
            </p:nvSpPr>
            <p:spPr>
              <a:xfrm rot="10800000">
                <a:off x="8250354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9"/>
              <p:cNvSpPr/>
              <p:nvPr/>
            </p:nvSpPr>
            <p:spPr>
              <a:xfrm rot="10800000">
                <a:off x="7782972" y="4692562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9"/>
              <p:cNvSpPr/>
              <p:nvPr/>
            </p:nvSpPr>
            <p:spPr>
              <a:xfrm rot="10800000">
                <a:off x="9418167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9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9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9"/>
              <p:cNvSpPr/>
              <p:nvPr/>
            </p:nvSpPr>
            <p:spPr>
              <a:xfrm rot="10800000">
                <a:off x="8016068" y="4692562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9"/>
              <p:cNvSpPr/>
              <p:nvPr/>
            </p:nvSpPr>
            <p:spPr>
              <a:xfrm rot="10800000">
                <a:off x="9185117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9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9"/>
              <p:cNvSpPr/>
              <p:nvPr/>
            </p:nvSpPr>
            <p:spPr>
              <a:xfrm rot="10800000">
                <a:off x="8250354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9"/>
              <p:cNvSpPr/>
              <p:nvPr/>
            </p:nvSpPr>
            <p:spPr>
              <a:xfrm rot="10800000">
                <a:off x="7782972" y="4984957"/>
                <a:ext cx="135999" cy="137166"/>
              </a:xfrm>
              <a:custGeom>
                <a:rect b="b" l="l" r="r" t="t"/>
                <a:pathLst>
                  <a:path extrusionOk="0" h="2998" w="2972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9"/>
              <p:cNvSpPr/>
              <p:nvPr/>
            </p:nvSpPr>
            <p:spPr>
              <a:xfrm rot="10800000">
                <a:off x="9418167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9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9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rect b="b" l="l" r="r" t="t"/>
                <a:pathLst>
                  <a:path extrusionOk="0" h="2998" w="2999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9"/>
              <p:cNvSpPr/>
              <p:nvPr/>
            </p:nvSpPr>
            <p:spPr>
              <a:xfrm rot="10800000">
                <a:off x="8016068" y="4984957"/>
                <a:ext cx="137188" cy="137166"/>
              </a:xfrm>
              <a:custGeom>
                <a:rect b="b" l="l" r="r" t="t"/>
                <a:pathLst>
                  <a:path extrusionOk="0" h="2998" w="2998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07" name="Google Shape;1807;p9"/>
          <p:cNvGrpSpPr/>
          <p:nvPr/>
        </p:nvGrpSpPr>
        <p:grpSpPr>
          <a:xfrm>
            <a:off x="1" y="0"/>
            <a:ext cx="9142331" cy="5143500"/>
            <a:chOff x="-1668" y="0"/>
            <a:chExt cx="9142331" cy="5143500"/>
          </a:xfrm>
        </p:grpSpPr>
        <p:pic>
          <p:nvPicPr>
            <p:cNvPr id="1808" name="Google Shape;1808;p9"/>
            <p:cNvPicPr preferRelativeResize="0"/>
            <p:nvPr/>
          </p:nvPicPr>
          <p:blipFill rotWithShape="1">
            <a:blip r:embed="rId2">
              <a:alphaModFix amt="76000"/>
            </a:blip>
            <a:srcRect b="3592" l="0" r="50064" t="3583"/>
            <a:stretch/>
          </p:blipFill>
          <p:spPr>
            <a:xfrm flipH="1">
              <a:off x="-1668" y="0"/>
              <a:ext cx="3081349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9" name="Google Shape;1809;p9"/>
            <p:cNvPicPr preferRelativeResize="0"/>
            <p:nvPr/>
          </p:nvPicPr>
          <p:blipFill rotWithShape="1">
            <a:blip r:embed="rId2">
              <a:alphaModFix amt="76000"/>
            </a:blip>
            <a:srcRect b="39432" l="76695" r="0" t="3584"/>
            <a:stretch/>
          </p:blipFill>
          <p:spPr>
            <a:xfrm flipH="1">
              <a:off x="7702588" y="1986051"/>
              <a:ext cx="1438075" cy="31574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10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p10"/>
          <p:cNvSpPr txBox="1"/>
          <p:nvPr>
            <p:ph type="title"/>
          </p:nvPr>
        </p:nvSpPr>
        <p:spPr>
          <a:xfrm flipH="1">
            <a:off x="4567337" y="1501756"/>
            <a:ext cx="2765700" cy="213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grpSp>
        <p:nvGrpSpPr>
          <p:cNvPr id="1812" name="Google Shape;1812;p10"/>
          <p:cNvGrpSpPr/>
          <p:nvPr/>
        </p:nvGrpSpPr>
        <p:grpSpPr>
          <a:xfrm>
            <a:off x="7782972" y="21377"/>
            <a:ext cx="1890166" cy="5100745"/>
            <a:chOff x="8308628" y="167576"/>
            <a:chExt cx="1890166" cy="5100745"/>
          </a:xfrm>
        </p:grpSpPr>
        <p:sp>
          <p:nvSpPr>
            <p:cNvPr id="1813" name="Google Shape;1813;p1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1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1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1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1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1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1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1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1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1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1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1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1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1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1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1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1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1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1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1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1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1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1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1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1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1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1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1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1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1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1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1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1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1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1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1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1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1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1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1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1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1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1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1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1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1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1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1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1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1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1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1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1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1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1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1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1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1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1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1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1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1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1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1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1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1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1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1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1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1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1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1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1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1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1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1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1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1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1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1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1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1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1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1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1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1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1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1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1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1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1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1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1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1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1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1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1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1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1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1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1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1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1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rect b="b" l="l" r="r" t="t"/>
              <a:pathLst>
                <a:path extrusionOk="0" h="2972" w="2972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1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rect b="b" l="l" r="r" t="t"/>
              <a:pathLst>
                <a:path extrusionOk="0" h="2972" w="2998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1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1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1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rect b="b" l="l" r="r" t="t"/>
              <a:pathLst>
                <a:path extrusionOk="0" h="2972" w="2999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1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1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1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1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1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1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1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1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1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1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1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1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rect b="b" l="l" r="r" t="t"/>
              <a:pathLst>
                <a:path extrusionOk="0" h="2998" w="2972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1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1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1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rect b="b" l="l" r="r" t="t"/>
              <a:pathLst>
                <a:path extrusionOk="0" h="2998" w="2999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1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rect b="b" l="l" r="r" t="t"/>
              <a:pathLst>
                <a:path extrusionOk="0" h="2998" w="2998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36" name="Google Shape;1936;p10"/>
          <p:cNvPicPr preferRelativeResize="0"/>
          <p:nvPr/>
        </p:nvPicPr>
        <p:blipFill rotWithShape="1">
          <a:blip r:embed="rId2">
            <a:alphaModFix amt="75000"/>
          </a:blip>
          <a:srcRect b="0" l="0" r="44140" t="48008"/>
          <a:stretch/>
        </p:blipFill>
        <p:spPr>
          <a:xfrm>
            <a:off x="6951525" y="2"/>
            <a:ext cx="2192475" cy="229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3"/>
            </a:gs>
            <a:gs pos="100000">
              <a:schemeClr val="dk1"/>
            </a:gs>
          </a:gsLst>
          <a:lin ang="8100019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arlow"/>
              <a:buNone/>
              <a:defRPr b="1" sz="3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b="1"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b="1"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b="1"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b="1"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b="1"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b="1"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b="1"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b="1" sz="3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24.png"/><Relationship Id="rId6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1" name="Shape 5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2" name="Google Shape;5862;p31"/>
          <p:cNvSpPr txBox="1"/>
          <p:nvPr>
            <p:ph type="ctrTitle"/>
          </p:nvPr>
        </p:nvSpPr>
        <p:spPr>
          <a:xfrm>
            <a:off x="1061288" y="1387439"/>
            <a:ext cx="4320600" cy="20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Cryptom</a:t>
            </a:r>
            <a:endParaRPr/>
          </a:p>
        </p:txBody>
      </p:sp>
      <p:sp>
        <p:nvSpPr>
          <p:cNvPr id="5863" name="Google Shape;5863;p31"/>
          <p:cNvSpPr txBox="1"/>
          <p:nvPr>
            <p:ph idx="1" type="subTitle"/>
          </p:nvPr>
        </p:nvSpPr>
        <p:spPr>
          <a:xfrm>
            <a:off x="1061288" y="3302082"/>
            <a:ext cx="4320600" cy="4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Sell anything, everywhere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64" name="Google Shape;5864;p31"/>
          <p:cNvGrpSpPr/>
          <p:nvPr/>
        </p:nvGrpSpPr>
        <p:grpSpPr>
          <a:xfrm>
            <a:off x="837063" y="1525665"/>
            <a:ext cx="69900" cy="2092169"/>
            <a:chOff x="3183375" y="1525650"/>
            <a:chExt cx="69900" cy="2203675"/>
          </a:xfrm>
        </p:grpSpPr>
        <p:sp>
          <p:nvSpPr>
            <p:cNvPr id="5865" name="Google Shape;5865;p31"/>
            <p:cNvSpPr/>
            <p:nvPr/>
          </p:nvSpPr>
          <p:spPr>
            <a:xfrm>
              <a:off x="3183375" y="1525650"/>
              <a:ext cx="69900" cy="4839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31"/>
            <p:cNvSpPr/>
            <p:nvPr/>
          </p:nvSpPr>
          <p:spPr>
            <a:xfrm>
              <a:off x="3183375" y="2098908"/>
              <a:ext cx="69900" cy="4839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31"/>
            <p:cNvSpPr/>
            <p:nvPr/>
          </p:nvSpPr>
          <p:spPr>
            <a:xfrm>
              <a:off x="3183375" y="2672167"/>
              <a:ext cx="69900" cy="4839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31"/>
            <p:cNvSpPr/>
            <p:nvPr/>
          </p:nvSpPr>
          <p:spPr>
            <a:xfrm>
              <a:off x="3183375" y="3245425"/>
              <a:ext cx="69900" cy="4839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2" name="Shape 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3" name="Google Shape;5873;p32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|</a:t>
            </a:r>
            <a:r>
              <a:rPr lang="en"/>
              <a:t> INTRODUCTION:</a:t>
            </a:r>
            <a:endParaRPr/>
          </a:p>
        </p:txBody>
      </p:sp>
      <p:sp>
        <p:nvSpPr>
          <p:cNvPr id="5874" name="Google Shape;5874;p32"/>
          <p:cNvSpPr txBox="1"/>
          <p:nvPr>
            <p:ph idx="1" type="body"/>
          </p:nvPr>
        </p:nvSpPr>
        <p:spPr>
          <a:xfrm>
            <a:off x="720000" y="907675"/>
            <a:ext cx="7704000" cy="366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Cryptom est une plateforme de marché en ligne où les utilisateurs peuvent devenir vendeurs, créer leur boutique et la gérer pour les vendre sur la plateforme par crytocurrency.</a:t>
            </a:r>
            <a:r>
              <a:rPr lang="en" sz="1500"/>
              <a:t> </a:t>
            </a:r>
            <a:endParaRPr sz="1500"/>
          </a:p>
          <a:p>
            <a:pPr indent="-323850" lvl="0" marL="45720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Une fois qu'un utilisateur a créé une boutique, celle-ci attend d'être validée par le super administrateur.</a:t>
            </a:r>
            <a:endParaRPr sz="1500"/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Le super administrateur peut valider les vendeurs et créer des administrateurs.</a:t>
            </a:r>
            <a:endParaRPr sz="1500"/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Les administrateurs gèrent les commandes des clients.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Les vendeurs peuvent ajouter des produits à leur boutique une fois validés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1500">
                <a:latin typeface="Calibri"/>
                <a:ea typeface="Calibri"/>
                <a:cs typeface="Calibri"/>
                <a:sym typeface="Calibri"/>
              </a:rPr>
              <a:t>L'utilisateur en tant que client peut parcourir le marché et placer les produits qu'il souhaite acheter dans son panier avant d'effectuer une commande</a:t>
            </a:r>
            <a:r>
              <a:rPr lang="en" sz="1500"/>
              <a:t>.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8" name="Shape 5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9" name="Google Shape;5879;p33"/>
          <p:cNvSpPr txBox="1"/>
          <p:nvPr>
            <p:ph idx="9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|</a:t>
            </a:r>
            <a:r>
              <a:rPr lang="en"/>
              <a:t>DIAGRAMME DE CLASS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80" name="Google Shape;58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675" y="1107000"/>
            <a:ext cx="7463125" cy="385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4" name="Shape 5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5" name="Google Shape;5885;p34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|</a:t>
            </a:r>
            <a:r>
              <a:rPr lang="en"/>
              <a:t> </a:t>
            </a:r>
            <a:r>
              <a:rPr lang="en" sz="3000" u="sng">
                <a:latin typeface="Calibri"/>
                <a:ea typeface="Calibri"/>
                <a:cs typeface="Calibri"/>
                <a:sym typeface="Calibri"/>
              </a:rPr>
              <a:t>DEVELOPMENT PROCESS</a:t>
            </a:r>
            <a:r>
              <a:rPr lang="en" sz="3000"/>
              <a:t>:</a:t>
            </a:r>
            <a:endParaRPr sz="3000"/>
          </a:p>
        </p:txBody>
      </p:sp>
      <p:sp>
        <p:nvSpPr>
          <p:cNvPr id="5886" name="Google Shape;5886;p34"/>
          <p:cNvSpPr txBox="1"/>
          <p:nvPr>
            <p:ph idx="1" type="body"/>
          </p:nvPr>
        </p:nvSpPr>
        <p:spPr>
          <a:xfrm>
            <a:off x="720000" y="907675"/>
            <a:ext cx="7704000" cy="366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Après avoir terminé le diagramme de classes de conception logicielle avec UML, nous avons commencé à travailler sur la configuration de la base de données (MongoDB sur mongo Atlas). Après cela, nous avons commencé à configurer le serveur principal.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en" sz="2400" u="sng">
                <a:latin typeface="Calibri"/>
                <a:ea typeface="Calibri"/>
                <a:cs typeface="Calibri"/>
                <a:sym typeface="Calibri"/>
              </a:rPr>
              <a:t>Nous avons choisi Les technologies suivant</a:t>
            </a: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 :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0" name="Shape 5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1" name="Google Shape;5891;p3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|</a:t>
            </a:r>
            <a:r>
              <a:rPr lang="en"/>
              <a:t> technologies</a:t>
            </a:r>
            <a:endParaRPr/>
          </a:p>
        </p:txBody>
      </p:sp>
      <p:sp>
        <p:nvSpPr>
          <p:cNvPr id="5892" name="Google Shape;5892;p35"/>
          <p:cNvSpPr txBox="1"/>
          <p:nvPr>
            <p:ph idx="4294967295" type="subTitle"/>
          </p:nvPr>
        </p:nvSpPr>
        <p:spPr>
          <a:xfrm flipH="1">
            <a:off x="758114" y="3693861"/>
            <a:ext cx="1725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Backend</a:t>
            </a:r>
            <a:endParaRPr b="1" sz="2200"/>
          </a:p>
        </p:txBody>
      </p:sp>
      <p:sp>
        <p:nvSpPr>
          <p:cNvPr id="5893" name="Google Shape;5893;p35"/>
          <p:cNvSpPr txBox="1"/>
          <p:nvPr>
            <p:ph idx="4294967295" type="subTitle"/>
          </p:nvPr>
        </p:nvSpPr>
        <p:spPr>
          <a:xfrm flipH="1">
            <a:off x="4704675" y="3271125"/>
            <a:ext cx="1862400" cy="99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State Management</a:t>
            </a:r>
            <a:endParaRPr b="1" sz="2200"/>
          </a:p>
        </p:txBody>
      </p:sp>
      <p:sp>
        <p:nvSpPr>
          <p:cNvPr id="5894" name="Google Shape;5894;p35"/>
          <p:cNvSpPr txBox="1"/>
          <p:nvPr>
            <p:ph idx="4294967295" type="subTitle"/>
          </p:nvPr>
        </p:nvSpPr>
        <p:spPr>
          <a:xfrm flipH="1">
            <a:off x="2713517" y="3693861"/>
            <a:ext cx="1725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FrontEnd</a:t>
            </a:r>
            <a:endParaRPr b="1" sz="2200"/>
          </a:p>
        </p:txBody>
      </p:sp>
      <p:sp>
        <p:nvSpPr>
          <p:cNvPr id="5895" name="Google Shape;5895;p35"/>
          <p:cNvSpPr txBox="1"/>
          <p:nvPr>
            <p:ph idx="4294967295" type="subTitle"/>
          </p:nvPr>
        </p:nvSpPr>
        <p:spPr>
          <a:xfrm flipH="1">
            <a:off x="6696074" y="3693861"/>
            <a:ext cx="1725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Database</a:t>
            </a:r>
            <a:endParaRPr b="1" sz="2200"/>
          </a:p>
        </p:txBody>
      </p:sp>
      <p:sp>
        <p:nvSpPr>
          <p:cNvPr id="5896" name="Google Shape;5896;p35"/>
          <p:cNvSpPr/>
          <p:nvPr/>
        </p:nvSpPr>
        <p:spPr>
          <a:xfrm>
            <a:off x="722350" y="2763200"/>
            <a:ext cx="1725600" cy="371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82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NestJs /ts</a:t>
            </a:r>
            <a:endParaRPr b="1" sz="2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897" name="Google Shape;5897;p35"/>
          <p:cNvSpPr/>
          <p:nvPr/>
        </p:nvSpPr>
        <p:spPr>
          <a:xfrm>
            <a:off x="2713585" y="2763200"/>
            <a:ext cx="1725600" cy="371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82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NextJs /ts</a:t>
            </a:r>
            <a:endParaRPr b="1" sz="2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5898" name="Google Shape;5898;p35"/>
          <p:cNvCxnSpPr/>
          <p:nvPr/>
        </p:nvCxnSpPr>
        <p:spPr>
          <a:xfrm>
            <a:off x="2072859" y="2128919"/>
            <a:ext cx="1015800" cy="0"/>
          </a:xfrm>
          <a:prstGeom prst="straightConnector1">
            <a:avLst/>
          </a:prstGeom>
          <a:noFill/>
          <a:ln cap="rnd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899" name="Google Shape;5899;p35"/>
          <p:cNvSpPr/>
          <p:nvPr/>
        </p:nvSpPr>
        <p:spPr>
          <a:xfrm>
            <a:off x="1176089" y="1719869"/>
            <a:ext cx="818100" cy="818100"/>
          </a:xfrm>
          <a:prstGeom prst="roundRect">
            <a:avLst>
              <a:gd fmla="val 16667" name="adj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0" name="Google Shape;5900;p35"/>
          <p:cNvSpPr/>
          <p:nvPr/>
        </p:nvSpPr>
        <p:spPr>
          <a:xfrm>
            <a:off x="3167330" y="1719869"/>
            <a:ext cx="818100" cy="818100"/>
          </a:xfrm>
          <a:prstGeom prst="roundRect">
            <a:avLst>
              <a:gd fmla="val 16667" name="adj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1" name="Google Shape;5901;p35"/>
          <p:cNvSpPr/>
          <p:nvPr/>
        </p:nvSpPr>
        <p:spPr>
          <a:xfrm>
            <a:off x="5158570" y="1719869"/>
            <a:ext cx="818100" cy="818100"/>
          </a:xfrm>
          <a:prstGeom prst="roundRect">
            <a:avLst>
              <a:gd fmla="val 16667" name="adj"/>
            </a:avLst>
          </a:prstGeom>
          <a:gradFill>
            <a:gsLst>
              <a:gs pos="0">
                <a:schemeClr val="accent1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2" name="Google Shape;5902;p35"/>
          <p:cNvSpPr/>
          <p:nvPr/>
        </p:nvSpPr>
        <p:spPr>
          <a:xfrm>
            <a:off x="7149811" y="1719869"/>
            <a:ext cx="818100" cy="818100"/>
          </a:xfrm>
          <a:prstGeom prst="roundRect">
            <a:avLst>
              <a:gd fmla="val 16667" name="adj"/>
            </a:avLst>
          </a:prstGeom>
          <a:gradFill>
            <a:gsLst>
              <a:gs pos="0">
                <a:schemeClr val="l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3" name="Google Shape;5903;p35"/>
          <p:cNvSpPr/>
          <p:nvPr/>
        </p:nvSpPr>
        <p:spPr>
          <a:xfrm>
            <a:off x="4704820" y="2763200"/>
            <a:ext cx="1725600" cy="371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chemeClr val="accent1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82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Rtk</a:t>
            </a:r>
            <a:endParaRPr b="1" sz="2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904" name="Google Shape;5904;p35"/>
          <p:cNvSpPr/>
          <p:nvPr/>
        </p:nvSpPr>
        <p:spPr>
          <a:xfrm>
            <a:off x="6696055" y="2763200"/>
            <a:ext cx="1725600" cy="371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chemeClr val="l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82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MongoDb</a:t>
            </a:r>
            <a:endParaRPr b="1" sz="2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5905" name="Google Shape;5905;p35"/>
          <p:cNvCxnSpPr/>
          <p:nvPr/>
        </p:nvCxnSpPr>
        <p:spPr>
          <a:xfrm>
            <a:off x="4064100" y="2128919"/>
            <a:ext cx="1015800" cy="0"/>
          </a:xfrm>
          <a:prstGeom prst="straightConnector1">
            <a:avLst/>
          </a:prstGeom>
          <a:noFill/>
          <a:ln cap="rnd" cmpd="sng" w="19050">
            <a:solidFill>
              <a:schemeClr val="dk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5906" name="Google Shape;5906;p35"/>
          <p:cNvCxnSpPr/>
          <p:nvPr/>
        </p:nvCxnSpPr>
        <p:spPr>
          <a:xfrm>
            <a:off x="6055341" y="2128919"/>
            <a:ext cx="1015800" cy="0"/>
          </a:xfrm>
          <a:prstGeom prst="straightConnector1">
            <a:avLst/>
          </a:prstGeom>
          <a:noFill/>
          <a:ln cap="rnd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grpSp>
        <p:nvGrpSpPr>
          <p:cNvPr id="5907" name="Google Shape;5907;p35"/>
          <p:cNvGrpSpPr/>
          <p:nvPr/>
        </p:nvGrpSpPr>
        <p:grpSpPr>
          <a:xfrm>
            <a:off x="1390258" y="1934055"/>
            <a:ext cx="389763" cy="389729"/>
            <a:chOff x="1768938" y="3782219"/>
            <a:chExt cx="367805" cy="367773"/>
          </a:xfrm>
        </p:grpSpPr>
        <p:sp>
          <p:nvSpPr>
            <p:cNvPr id="5908" name="Google Shape;5908;p35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35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35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35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35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3" name="Google Shape;5913;p35"/>
          <p:cNvGrpSpPr/>
          <p:nvPr/>
        </p:nvGrpSpPr>
        <p:grpSpPr>
          <a:xfrm>
            <a:off x="3414079" y="1944848"/>
            <a:ext cx="324601" cy="368143"/>
            <a:chOff x="1310655" y="3360527"/>
            <a:chExt cx="306314" cy="347403"/>
          </a:xfrm>
        </p:grpSpPr>
        <p:sp>
          <p:nvSpPr>
            <p:cNvPr id="5914" name="Google Shape;5914;p35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35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35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35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35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9" name="Google Shape;5919;p35"/>
          <p:cNvGrpSpPr/>
          <p:nvPr/>
        </p:nvGrpSpPr>
        <p:grpSpPr>
          <a:xfrm>
            <a:off x="5383532" y="1945838"/>
            <a:ext cx="368176" cy="366162"/>
            <a:chOff x="3527780" y="2885263"/>
            <a:chExt cx="347435" cy="345534"/>
          </a:xfrm>
        </p:grpSpPr>
        <p:sp>
          <p:nvSpPr>
            <p:cNvPr id="5920" name="Google Shape;5920;p35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35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35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35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35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35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35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35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35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35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35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35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35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35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35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35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35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35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35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35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35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35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35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3" name="Google Shape;5943;p35"/>
          <p:cNvGrpSpPr/>
          <p:nvPr/>
        </p:nvGrpSpPr>
        <p:grpSpPr>
          <a:xfrm>
            <a:off x="7366397" y="1954819"/>
            <a:ext cx="384928" cy="348201"/>
            <a:chOff x="2633105" y="2431859"/>
            <a:chExt cx="363243" cy="328585"/>
          </a:xfrm>
        </p:grpSpPr>
        <p:sp>
          <p:nvSpPr>
            <p:cNvPr id="5944" name="Google Shape;5944;p35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35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35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35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35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35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35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35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5" name="Shape 5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6" name="Google Shape;5956;p3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|</a:t>
            </a:r>
            <a:r>
              <a:rPr lang="en"/>
              <a:t> PROJECT PREVIEW</a:t>
            </a:r>
            <a:endParaRPr/>
          </a:p>
        </p:txBody>
      </p:sp>
      <p:grpSp>
        <p:nvGrpSpPr>
          <p:cNvPr id="5957" name="Google Shape;5957;p36"/>
          <p:cNvGrpSpPr/>
          <p:nvPr/>
        </p:nvGrpSpPr>
        <p:grpSpPr>
          <a:xfrm>
            <a:off x="508483" y="1408590"/>
            <a:ext cx="2681196" cy="2266715"/>
            <a:chOff x="5090400" y="1381750"/>
            <a:chExt cx="2815200" cy="2380003"/>
          </a:xfrm>
        </p:grpSpPr>
        <p:sp>
          <p:nvSpPr>
            <p:cNvPr id="5958" name="Google Shape;5958;p36"/>
            <p:cNvSpPr/>
            <p:nvPr/>
          </p:nvSpPr>
          <p:spPr>
            <a:xfrm>
              <a:off x="5983950" y="3355103"/>
              <a:ext cx="1028100" cy="364800"/>
            </a:xfrm>
            <a:prstGeom prst="trapezoid">
              <a:avLst>
                <a:gd fmla="val 18467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36"/>
            <p:cNvSpPr/>
            <p:nvPr/>
          </p:nvSpPr>
          <p:spPr>
            <a:xfrm>
              <a:off x="5090850" y="1381750"/>
              <a:ext cx="2814300" cy="2021100"/>
            </a:xfrm>
            <a:prstGeom prst="roundRect">
              <a:avLst>
                <a:gd fmla="val 5810" name="adj"/>
              </a:avLst>
            </a:pr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36"/>
            <p:cNvSpPr/>
            <p:nvPr/>
          </p:nvSpPr>
          <p:spPr>
            <a:xfrm rot="10800000">
              <a:off x="5090400" y="3127925"/>
              <a:ext cx="2815200" cy="274800"/>
            </a:xfrm>
            <a:prstGeom prst="round2SameRect">
              <a:avLst>
                <a:gd fmla="val 41621" name="adj1"/>
                <a:gd fmla="val 0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36"/>
            <p:cNvSpPr/>
            <p:nvPr/>
          </p:nvSpPr>
          <p:spPr>
            <a:xfrm>
              <a:off x="6430650" y="3197975"/>
              <a:ext cx="134700" cy="134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36"/>
            <p:cNvSpPr/>
            <p:nvPr/>
          </p:nvSpPr>
          <p:spPr>
            <a:xfrm>
              <a:off x="5929800" y="3694853"/>
              <a:ext cx="1136400" cy="669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3" name="Google Shape;5963;p36"/>
          <p:cNvGrpSpPr/>
          <p:nvPr/>
        </p:nvGrpSpPr>
        <p:grpSpPr>
          <a:xfrm>
            <a:off x="6947498" y="1409008"/>
            <a:ext cx="1638231" cy="2265890"/>
            <a:chOff x="2392475" y="2383050"/>
            <a:chExt cx="1664700" cy="2302500"/>
          </a:xfrm>
        </p:grpSpPr>
        <p:sp>
          <p:nvSpPr>
            <p:cNvPr id="5964" name="Google Shape;5964;p36"/>
            <p:cNvSpPr/>
            <p:nvPr/>
          </p:nvSpPr>
          <p:spPr>
            <a:xfrm>
              <a:off x="2392475" y="2383050"/>
              <a:ext cx="1664700" cy="2302500"/>
            </a:xfrm>
            <a:prstGeom prst="roundRect">
              <a:avLst>
                <a:gd fmla="val 6586" name="adj"/>
              </a:avLst>
            </a:pr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36"/>
            <p:cNvSpPr/>
            <p:nvPr/>
          </p:nvSpPr>
          <p:spPr>
            <a:xfrm>
              <a:off x="3165575" y="4511725"/>
              <a:ext cx="118500" cy="118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966" name="Google Shape;59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38" y="1605900"/>
            <a:ext cx="2530675" cy="1272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7" name="Google Shape;596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3050" y="1516425"/>
            <a:ext cx="1407150" cy="1924476"/>
          </a:xfrm>
          <a:prstGeom prst="rect">
            <a:avLst/>
          </a:prstGeom>
          <a:noFill/>
          <a:ln>
            <a:noFill/>
          </a:ln>
        </p:spPr>
      </p:pic>
      <p:sp>
        <p:nvSpPr>
          <p:cNvPr id="5968" name="Google Shape;5968;p36"/>
          <p:cNvSpPr txBox="1"/>
          <p:nvPr/>
        </p:nvSpPr>
        <p:spPr>
          <a:xfrm>
            <a:off x="2511750" y="4442450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https://cryptom-ikwst5o9a-rvey.vercel.app/</a:t>
            </a:r>
            <a:endParaRPr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5969" name="Google Shape;5969;p36"/>
          <p:cNvGrpSpPr/>
          <p:nvPr/>
        </p:nvGrpSpPr>
        <p:grpSpPr>
          <a:xfrm>
            <a:off x="3643958" y="1438390"/>
            <a:ext cx="2681196" cy="2266715"/>
            <a:chOff x="5090400" y="1381750"/>
            <a:chExt cx="2815200" cy="2380003"/>
          </a:xfrm>
        </p:grpSpPr>
        <p:sp>
          <p:nvSpPr>
            <p:cNvPr id="5970" name="Google Shape;5970;p36"/>
            <p:cNvSpPr/>
            <p:nvPr/>
          </p:nvSpPr>
          <p:spPr>
            <a:xfrm>
              <a:off x="5983950" y="3355103"/>
              <a:ext cx="1028100" cy="364800"/>
            </a:xfrm>
            <a:prstGeom prst="trapezoid">
              <a:avLst>
                <a:gd fmla="val 18467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36"/>
            <p:cNvSpPr/>
            <p:nvPr/>
          </p:nvSpPr>
          <p:spPr>
            <a:xfrm>
              <a:off x="5090850" y="1381750"/>
              <a:ext cx="2814300" cy="2021100"/>
            </a:xfrm>
            <a:prstGeom prst="roundRect">
              <a:avLst>
                <a:gd fmla="val 5810" name="adj"/>
              </a:avLst>
            </a:pr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36"/>
            <p:cNvSpPr/>
            <p:nvPr/>
          </p:nvSpPr>
          <p:spPr>
            <a:xfrm rot="10800000">
              <a:off x="5090400" y="3127925"/>
              <a:ext cx="2815200" cy="274800"/>
            </a:xfrm>
            <a:prstGeom prst="round2SameRect">
              <a:avLst>
                <a:gd fmla="val 41621" name="adj1"/>
                <a:gd fmla="val 0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36"/>
            <p:cNvSpPr/>
            <p:nvPr/>
          </p:nvSpPr>
          <p:spPr>
            <a:xfrm>
              <a:off x="6430650" y="3197975"/>
              <a:ext cx="134700" cy="134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36"/>
            <p:cNvSpPr/>
            <p:nvPr/>
          </p:nvSpPr>
          <p:spPr>
            <a:xfrm>
              <a:off x="5929800" y="3694853"/>
              <a:ext cx="1136400" cy="66900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975" name="Google Shape;597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9212" y="1648475"/>
            <a:ext cx="2530674" cy="1275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9" name="Shape 5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0" name="Google Shape;5980;p37"/>
          <p:cNvSpPr txBox="1"/>
          <p:nvPr>
            <p:ph type="title"/>
          </p:nvPr>
        </p:nvSpPr>
        <p:spPr>
          <a:xfrm>
            <a:off x="443400" y="271225"/>
            <a:ext cx="3043200" cy="11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|</a:t>
            </a:r>
            <a:r>
              <a:rPr lang="en"/>
              <a:t> Trello</a:t>
            </a:r>
            <a:endParaRPr/>
          </a:p>
        </p:txBody>
      </p:sp>
      <p:pic>
        <p:nvPicPr>
          <p:cNvPr id="5981" name="Google Shape;598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3975" y="1788476"/>
            <a:ext cx="6825425" cy="322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5" name="Shape 5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6" name="Google Shape;5986;p38"/>
          <p:cNvSpPr txBox="1"/>
          <p:nvPr>
            <p:ph idx="1" type="subTitle"/>
          </p:nvPr>
        </p:nvSpPr>
        <p:spPr>
          <a:xfrm>
            <a:off x="113488" y="3074198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Redouane</a:t>
            </a:r>
            <a:endParaRPr/>
          </a:p>
        </p:txBody>
      </p:sp>
      <p:sp>
        <p:nvSpPr>
          <p:cNvPr id="5987" name="Google Shape;5987;p38"/>
          <p:cNvSpPr txBox="1"/>
          <p:nvPr>
            <p:ph idx="2" type="subTitle"/>
          </p:nvPr>
        </p:nvSpPr>
        <p:spPr>
          <a:xfrm>
            <a:off x="113488" y="3462051"/>
            <a:ext cx="2070900" cy="59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Admin</a:t>
            </a:r>
            <a:endParaRPr b="1" i="1"/>
          </a:p>
        </p:txBody>
      </p:sp>
      <p:sp>
        <p:nvSpPr>
          <p:cNvPr id="5988" name="Google Shape;5988;p38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|</a:t>
            </a:r>
            <a:r>
              <a:rPr lang="en"/>
              <a:t> </a:t>
            </a:r>
            <a:r>
              <a:rPr lang="en"/>
              <a:t>OUR TEAM</a:t>
            </a:r>
            <a:endParaRPr/>
          </a:p>
        </p:txBody>
      </p:sp>
      <p:sp>
        <p:nvSpPr>
          <p:cNvPr id="5989" name="Google Shape;5989;p38"/>
          <p:cNvSpPr txBox="1"/>
          <p:nvPr>
            <p:ph idx="1" type="subTitle"/>
          </p:nvPr>
        </p:nvSpPr>
        <p:spPr>
          <a:xfrm>
            <a:off x="2277475" y="3117123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said</a:t>
            </a:r>
            <a:endParaRPr/>
          </a:p>
        </p:txBody>
      </p:sp>
      <p:sp>
        <p:nvSpPr>
          <p:cNvPr id="5990" name="Google Shape;5990;p38"/>
          <p:cNvSpPr txBox="1"/>
          <p:nvPr>
            <p:ph idx="2" type="subTitle"/>
          </p:nvPr>
        </p:nvSpPr>
        <p:spPr>
          <a:xfrm>
            <a:off x="2277475" y="3504976"/>
            <a:ext cx="2070900" cy="59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seller</a:t>
            </a:r>
            <a:endParaRPr/>
          </a:p>
        </p:txBody>
      </p:sp>
      <p:sp>
        <p:nvSpPr>
          <p:cNvPr id="5991" name="Google Shape;5991;p38"/>
          <p:cNvSpPr txBox="1"/>
          <p:nvPr>
            <p:ph idx="1" type="subTitle"/>
          </p:nvPr>
        </p:nvSpPr>
        <p:spPr>
          <a:xfrm>
            <a:off x="4441463" y="3081348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achraf</a:t>
            </a:r>
            <a:endParaRPr/>
          </a:p>
        </p:txBody>
      </p:sp>
      <p:sp>
        <p:nvSpPr>
          <p:cNvPr id="5992" name="Google Shape;5992;p38"/>
          <p:cNvSpPr txBox="1"/>
          <p:nvPr>
            <p:ph idx="2" type="subTitle"/>
          </p:nvPr>
        </p:nvSpPr>
        <p:spPr>
          <a:xfrm>
            <a:off x="4441463" y="3469201"/>
            <a:ext cx="2070900" cy="59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 admin</a:t>
            </a:r>
            <a:endParaRPr/>
          </a:p>
        </p:txBody>
      </p:sp>
      <p:sp>
        <p:nvSpPr>
          <p:cNvPr id="5993" name="Google Shape;5993;p38"/>
          <p:cNvSpPr txBox="1"/>
          <p:nvPr>
            <p:ph idx="1" type="subTitle"/>
          </p:nvPr>
        </p:nvSpPr>
        <p:spPr>
          <a:xfrm>
            <a:off x="6845088" y="3117123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ouissal</a:t>
            </a:r>
            <a:endParaRPr/>
          </a:p>
        </p:txBody>
      </p:sp>
      <p:sp>
        <p:nvSpPr>
          <p:cNvPr id="5994" name="Google Shape;5994;p38"/>
          <p:cNvSpPr txBox="1"/>
          <p:nvPr>
            <p:ph idx="2" type="subTitle"/>
          </p:nvPr>
        </p:nvSpPr>
        <p:spPr>
          <a:xfrm>
            <a:off x="6845088" y="3504976"/>
            <a:ext cx="2070900" cy="59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</a:t>
            </a:r>
            <a:endParaRPr/>
          </a:p>
        </p:txBody>
      </p:sp>
      <p:pic>
        <p:nvPicPr>
          <p:cNvPr id="5995" name="Google Shape;599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138" y="1260975"/>
            <a:ext cx="1625100" cy="1625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996" name="Google Shape;599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8550" y="1175150"/>
            <a:ext cx="1796700" cy="1796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997" name="Google Shape;599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2200" y="1175150"/>
            <a:ext cx="1796700" cy="1796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998" name="Google Shape;5998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46763" y="1268200"/>
            <a:ext cx="1796700" cy="1796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rypto Bank Project Proposal by Slidesgo">
  <a:themeElements>
    <a:clrScheme name="Simple Light">
      <a:dk1>
        <a:srgbClr val="0091E4"/>
      </a:dk1>
      <a:lt1>
        <a:srgbClr val="FFFFFF"/>
      </a:lt1>
      <a:dk2>
        <a:srgbClr val="FAEA2A"/>
      </a:dk2>
      <a:lt2>
        <a:srgbClr val="FFA219"/>
      </a:lt2>
      <a:accent1>
        <a:srgbClr val="3AFFF8"/>
      </a:accent1>
      <a:accent2>
        <a:srgbClr val="FF49C2"/>
      </a:accent2>
      <a:accent3>
        <a:srgbClr val="270190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